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Lst>
  <p:sldSz cx="30276800" cy="42799000"/>
  <p:notesSz cx="6858000" cy="9144000"/>
  <p:embeddedFontLst>
    <p:embeddedFont>
      <p:font typeface="Helvetica" pitchFamily="2" charset="0"/>
      <p:regular r:id="rId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4626" autoAdjust="0"/>
  </p:normalViewPr>
  <p:slideViewPr>
    <p:cSldViewPr>
      <p:cViewPr>
        <p:scale>
          <a:sx n="43" d="100"/>
          <a:sy n="43" d="100"/>
        </p:scale>
        <p:origin x="141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font" Target="fonts/font1.fntdata"/><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12/3/25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12/3/25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12/3/25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2914864" y="799338"/>
            <a:ext cx="6557743" cy="6559315"/>
          </a:xfrm>
          <a:custGeom>
            <a:avLst/>
            <a:gdLst/>
            <a:ahLst/>
            <a:cxnLst/>
            <a:rect l="l" t="t" r="r" b="b"/>
            <a:pathLst>
              <a:path w="6557743" h="6559315">
                <a:moveTo>
                  <a:pt x="0" y="0"/>
                </a:moveTo>
                <a:lnTo>
                  <a:pt x="6557743" y="0"/>
                </a:lnTo>
                <a:lnTo>
                  <a:pt x="6557743" y="6559315"/>
                </a:lnTo>
                <a:lnTo>
                  <a:pt x="0" y="6559315"/>
                </a:lnTo>
                <a:lnTo>
                  <a:pt x="0" y="0"/>
                </a:lnTo>
                <a:close/>
              </a:path>
            </a:pathLst>
          </a:custGeom>
          <a:blipFill>
            <a:blip r:embed="rId2"/>
            <a:stretch>
              <a:fillRect/>
            </a:stretch>
          </a:blipFill>
        </p:spPr>
        <p:txBody>
          <a:bodyPr/>
          <a:lstStyle/>
          <a:p>
            <a:endParaRPr lang="es-CR"/>
          </a:p>
        </p:txBody>
      </p:sp>
      <p:sp>
        <p:nvSpPr>
          <p:cNvPr id="3" name="Freeform 3"/>
          <p:cNvSpPr/>
          <p:nvPr/>
        </p:nvSpPr>
        <p:spPr>
          <a:xfrm>
            <a:off x="1010860" y="39641212"/>
            <a:ext cx="28257122" cy="2093090"/>
          </a:xfrm>
          <a:custGeom>
            <a:avLst/>
            <a:gdLst/>
            <a:ahLst/>
            <a:cxnLst/>
            <a:rect l="l" t="t" r="r" b="b"/>
            <a:pathLst>
              <a:path w="28257122" h="2093090">
                <a:moveTo>
                  <a:pt x="0" y="0"/>
                </a:moveTo>
                <a:lnTo>
                  <a:pt x="28257122" y="0"/>
                </a:lnTo>
                <a:lnTo>
                  <a:pt x="28257122" y="2093090"/>
                </a:lnTo>
                <a:lnTo>
                  <a:pt x="0" y="209309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s-CR"/>
          </a:p>
        </p:txBody>
      </p:sp>
      <p:sp>
        <p:nvSpPr>
          <p:cNvPr id="4" name="Freeform 4"/>
          <p:cNvSpPr/>
          <p:nvPr/>
        </p:nvSpPr>
        <p:spPr>
          <a:xfrm>
            <a:off x="23329206" y="40207830"/>
            <a:ext cx="1801368" cy="959853"/>
          </a:xfrm>
          <a:custGeom>
            <a:avLst/>
            <a:gdLst/>
            <a:ahLst/>
            <a:cxnLst/>
            <a:rect l="l" t="t" r="r" b="b"/>
            <a:pathLst>
              <a:path w="1801368" h="959853">
                <a:moveTo>
                  <a:pt x="0" y="0"/>
                </a:moveTo>
                <a:lnTo>
                  <a:pt x="1801368" y="0"/>
                </a:lnTo>
                <a:lnTo>
                  <a:pt x="1801368" y="959853"/>
                </a:lnTo>
                <a:lnTo>
                  <a:pt x="0" y="959853"/>
                </a:lnTo>
                <a:lnTo>
                  <a:pt x="0" y="0"/>
                </a:lnTo>
                <a:close/>
              </a:path>
            </a:pathLst>
          </a:custGeom>
          <a:blipFill>
            <a:blip r:embed="rId5"/>
            <a:stretch>
              <a:fillRect/>
            </a:stretch>
          </a:blipFill>
        </p:spPr>
        <p:txBody>
          <a:bodyPr/>
          <a:lstStyle/>
          <a:p>
            <a:endParaRPr lang="es-CR"/>
          </a:p>
        </p:txBody>
      </p:sp>
      <p:sp>
        <p:nvSpPr>
          <p:cNvPr id="5" name="Freeform 5"/>
          <p:cNvSpPr/>
          <p:nvPr/>
        </p:nvSpPr>
        <p:spPr>
          <a:xfrm>
            <a:off x="18967704" y="40093468"/>
            <a:ext cx="3989842" cy="1510036"/>
          </a:xfrm>
          <a:custGeom>
            <a:avLst/>
            <a:gdLst/>
            <a:ahLst/>
            <a:cxnLst/>
            <a:rect l="l" t="t" r="r" b="b"/>
            <a:pathLst>
              <a:path w="3989842" h="1510036">
                <a:moveTo>
                  <a:pt x="0" y="0"/>
                </a:moveTo>
                <a:lnTo>
                  <a:pt x="3989842" y="0"/>
                </a:lnTo>
                <a:lnTo>
                  <a:pt x="3989842" y="1510037"/>
                </a:lnTo>
                <a:lnTo>
                  <a:pt x="0" y="1510037"/>
                </a:lnTo>
                <a:lnTo>
                  <a:pt x="0" y="0"/>
                </a:lnTo>
                <a:close/>
              </a:path>
            </a:pathLst>
          </a:custGeom>
          <a:blipFill>
            <a:blip r:embed="rId6"/>
            <a:stretch>
              <a:fillRect/>
            </a:stretch>
          </a:blipFill>
        </p:spPr>
        <p:txBody>
          <a:bodyPr/>
          <a:lstStyle/>
          <a:p>
            <a:endParaRPr lang="es-CR"/>
          </a:p>
        </p:txBody>
      </p:sp>
      <p:sp>
        <p:nvSpPr>
          <p:cNvPr id="6" name="TextBox 6"/>
          <p:cNvSpPr txBox="1"/>
          <p:nvPr/>
        </p:nvSpPr>
        <p:spPr>
          <a:xfrm>
            <a:off x="1109472" y="855878"/>
            <a:ext cx="9147721" cy="814262"/>
          </a:xfrm>
          <a:prstGeom prst="rect">
            <a:avLst/>
          </a:prstGeom>
        </p:spPr>
        <p:txBody>
          <a:bodyPr lIns="0" tIns="0" rIns="0" bIns="0" rtlCol="0" anchor="t">
            <a:spAutoFit/>
          </a:bodyPr>
          <a:lstStyle/>
          <a:p>
            <a:pPr algn="l">
              <a:lnSpc>
                <a:spcPts val="6719"/>
              </a:lnSpc>
            </a:pPr>
            <a:r>
              <a:rPr lang="en-US" sz="4800" b="1" dirty="0">
                <a:solidFill>
                  <a:srgbClr val="000000"/>
                </a:solidFill>
                <a:latin typeface="Helvetica"/>
                <a:ea typeface="Helvetica"/>
                <a:cs typeface="Helvetica"/>
                <a:sym typeface="Helvetica"/>
              </a:rPr>
              <a:t>TITLE (HELVETICA, 48pt, bold) </a:t>
            </a:r>
          </a:p>
        </p:txBody>
      </p:sp>
      <p:sp>
        <p:nvSpPr>
          <p:cNvPr id="7" name="TextBox 7"/>
          <p:cNvSpPr txBox="1"/>
          <p:nvPr/>
        </p:nvSpPr>
        <p:spPr>
          <a:xfrm>
            <a:off x="1109472" y="2815533"/>
            <a:ext cx="8390128" cy="716030"/>
          </a:xfrm>
          <a:prstGeom prst="rect">
            <a:avLst/>
          </a:prstGeom>
        </p:spPr>
        <p:txBody>
          <a:bodyPr wrap="square" lIns="0" tIns="0" rIns="0" bIns="0" rtlCol="0" anchor="t">
            <a:spAutoFit/>
          </a:bodyPr>
          <a:lstStyle/>
          <a:p>
            <a:pPr algn="l">
              <a:lnSpc>
                <a:spcPts val="5880"/>
              </a:lnSpc>
            </a:pPr>
            <a:r>
              <a:rPr lang="en-US" sz="4200" b="1" dirty="0">
                <a:solidFill>
                  <a:srgbClr val="000000"/>
                </a:solidFill>
                <a:latin typeface="Helvetica"/>
                <a:ea typeface="Helvetica"/>
                <a:cs typeface="Helvetica"/>
                <a:sym typeface="Helvetica"/>
              </a:rPr>
              <a:t>Subtitle (Helvetica , 48pt, bold)</a:t>
            </a:r>
          </a:p>
        </p:txBody>
      </p:sp>
      <p:sp>
        <p:nvSpPr>
          <p:cNvPr id="8" name="TextBox 8"/>
          <p:cNvSpPr txBox="1"/>
          <p:nvPr/>
        </p:nvSpPr>
        <p:spPr>
          <a:xfrm>
            <a:off x="1109472" y="4538081"/>
            <a:ext cx="13881659" cy="1526286"/>
          </a:xfrm>
          <a:prstGeom prst="rect">
            <a:avLst/>
          </a:prstGeom>
        </p:spPr>
        <p:txBody>
          <a:bodyPr lIns="0" tIns="0" rIns="0" bIns="0" rtlCol="0" anchor="t">
            <a:spAutoFit/>
          </a:bodyPr>
          <a:lstStyle/>
          <a:p>
            <a:pPr algn="just">
              <a:lnSpc>
                <a:spcPts val="6102"/>
              </a:lnSpc>
            </a:pPr>
            <a:r>
              <a:rPr lang="en-US" sz="3600" dirty="0">
                <a:solidFill>
                  <a:srgbClr val="000000"/>
                </a:solidFill>
                <a:latin typeface="Helvetica"/>
                <a:ea typeface="Helvetica"/>
                <a:cs typeface="Helvetica"/>
                <a:sym typeface="Helvetica"/>
              </a:rPr>
              <a:t>AUTORS (FULLNAME), Affiliation, City, Country (Helvetica, 36 pt) AUTORS (FULLNAME), Affiliation, City, Country (Helvetica, 36 pt)</a:t>
            </a:r>
          </a:p>
        </p:txBody>
      </p:sp>
      <p:sp>
        <p:nvSpPr>
          <p:cNvPr id="9" name="TextBox 9"/>
          <p:cNvSpPr txBox="1"/>
          <p:nvPr/>
        </p:nvSpPr>
        <p:spPr>
          <a:xfrm>
            <a:off x="1124712" y="7984522"/>
            <a:ext cx="13805525" cy="10836300"/>
          </a:xfrm>
          <a:prstGeom prst="rect">
            <a:avLst/>
          </a:prstGeom>
        </p:spPr>
        <p:txBody>
          <a:bodyPr lIns="0" tIns="0" rIns="0" bIns="0" rtlCol="0" anchor="t">
            <a:spAutoFit/>
          </a:bodyPr>
          <a:lstStyle/>
          <a:p>
            <a:pPr algn="just">
              <a:lnSpc>
                <a:spcPts val="5286"/>
              </a:lnSpc>
            </a:pPr>
            <a:r>
              <a:rPr lang="en-US" sz="3000" dirty="0">
                <a:solidFill>
                  <a:srgbClr val="000000"/>
                </a:solidFill>
                <a:latin typeface="Helvetica"/>
                <a:ea typeface="Helvetica"/>
                <a:cs typeface="Helvetica"/>
                <a:sym typeface="Helvetica"/>
              </a:rPr>
              <a:t>Body poster (Helvetica , 30 pt)</a:t>
            </a:r>
          </a:p>
          <a:p>
            <a:pPr algn="just"/>
            <a:endParaRPr lang="en-US" sz="3000" dirty="0">
              <a:solidFill>
                <a:srgbClr val="000000"/>
              </a:solidFill>
              <a:latin typeface="Helvetica"/>
              <a:ea typeface="Helvetica"/>
              <a:cs typeface="Helvetica"/>
              <a:sym typeface="Helvetica"/>
            </a:endParaRPr>
          </a:p>
          <a:p>
            <a:pPr algn="just"/>
            <a:r>
              <a:rPr lang="en-US" sz="3000" b="1" dirty="0">
                <a:solidFill>
                  <a:srgbClr val="000000"/>
                </a:solidFill>
                <a:latin typeface="Helvetica"/>
                <a:ea typeface="Helvetica"/>
                <a:cs typeface="Helvetica"/>
                <a:sym typeface="Helvetica"/>
              </a:rPr>
              <a:t>Poster Preparation Guidelines</a:t>
            </a:r>
          </a:p>
          <a:p>
            <a:pPr algn="just"/>
            <a:endParaRPr lang="en-US" sz="3000" dirty="0">
              <a:solidFill>
                <a:srgbClr val="000000"/>
              </a:solidFill>
              <a:latin typeface="Helvetica"/>
              <a:ea typeface="Helvetica"/>
              <a:cs typeface="Helvetica"/>
              <a:sym typeface="Helvetica"/>
            </a:endParaRPr>
          </a:p>
          <a:p>
            <a:pPr algn="just"/>
            <a:r>
              <a:rPr lang="en-US" sz="3000" dirty="0">
                <a:solidFill>
                  <a:srgbClr val="000000"/>
                </a:solidFill>
                <a:latin typeface="Helvetica"/>
                <a:ea typeface="Helvetica"/>
                <a:cs typeface="Helvetica"/>
                <a:sym typeface="Helvetica"/>
              </a:rPr>
              <a:t>This poster must be prepared in A0 format and may be designed using PowerPoint, Illustrator, or similar applications that allow high-quality layout  control. Authors should maintain the base template provided, including the  </a:t>
            </a:r>
            <a:r>
              <a:rPr lang="en-US" sz="3000" spc="78" dirty="0">
                <a:solidFill>
                  <a:srgbClr val="000000"/>
                </a:solidFill>
                <a:latin typeface="Helvetica"/>
                <a:ea typeface="Helvetica"/>
                <a:cs typeface="Helvetica"/>
                <a:sym typeface="Helvetica"/>
              </a:rPr>
              <a:t>required conference logos, and preserve 30 mm margins on all sides to  </a:t>
            </a:r>
            <a:r>
              <a:rPr lang="en-US" sz="3000" spc="24" dirty="0">
                <a:solidFill>
                  <a:srgbClr val="000000"/>
                </a:solidFill>
                <a:latin typeface="Helvetica"/>
                <a:ea typeface="Helvetica"/>
                <a:cs typeface="Helvetica"/>
                <a:sym typeface="Helvetica"/>
              </a:rPr>
              <a:t>ensure a clean and consistent visual frame. The poster layout is organized  </a:t>
            </a:r>
            <a:r>
              <a:rPr lang="en-US" sz="3000" spc="36" dirty="0">
                <a:solidFill>
                  <a:srgbClr val="000000"/>
                </a:solidFill>
                <a:latin typeface="Helvetica"/>
                <a:ea typeface="Helvetica"/>
                <a:cs typeface="Helvetica"/>
                <a:sym typeface="Helvetica"/>
              </a:rPr>
              <a:t>in two vertical columns, allowing for a clear and balanced presentation of  </a:t>
            </a:r>
            <a:r>
              <a:rPr lang="en-US" sz="3000" dirty="0">
                <a:solidFill>
                  <a:srgbClr val="000000"/>
                </a:solidFill>
                <a:latin typeface="Helvetica"/>
                <a:ea typeface="Helvetica"/>
                <a:cs typeface="Helvetica"/>
                <a:sym typeface="Helvetica"/>
              </a:rPr>
              <a:t>content. The recommended typography for the poster is Helvetica, using 48 pt bold uppercase for the title to ensure long-distance readability, and 36 pt for authors and body text, promoting visual harmony and clarity across the layout. Authors are encouraged to keep the text concise and visually  engaging, prioritizing clarity over density. Posters should include the essential components of a research presentation: a clear and informative title, author names and affiliations, a brief introduction, an outline of the methods, the main results, and the key conclusions. Visual communication is central to this format, so the use of figures, diagrams, charts, and conceptual graphics is strongly recommended. All images and graphics must be provided at 300 dpi to guarantee print quality and avoid pixelation. References may be included in a concise format at the bottom of the poster. Authors should ensure they hold the rights to any images or materials used.</a:t>
            </a:r>
          </a:p>
        </p:txBody>
      </p:sp>
      <p:sp>
        <p:nvSpPr>
          <p:cNvPr id="10" name="TextBox 10"/>
          <p:cNvSpPr txBox="1"/>
          <p:nvPr/>
        </p:nvSpPr>
        <p:spPr>
          <a:xfrm>
            <a:off x="15685008" y="8098822"/>
            <a:ext cx="13805573" cy="18466594"/>
          </a:xfrm>
          <a:prstGeom prst="rect">
            <a:avLst/>
          </a:prstGeom>
        </p:spPr>
        <p:txBody>
          <a:bodyPr lIns="0" tIns="0" rIns="0" bIns="0" rtlCol="0" anchor="t">
            <a:spAutoFit/>
          </a:bodyPr>
          <a:lstStyle/>
          <a:p>
            <a:pPr algn="just"/>
            <a:r>
              <a:rPr lang="es-CR" sz="3000" dirty="0" err="1">
                <a:latin typeface="Helvetica" pitchFamily="2" charset="0"/>
              </a:rPr>
              <a:t>Lorem</a:t>
            </a:r>
            <a:r>
              <a:rPr lang="es-CR" sz="3000" dirty="0">
                <a:latin typeface="Helvetica" pitchFamily="2" charset="0"/>
              </a:rPr>
              <a:t> </a:t>
            </a:r>
            <a:r>
              <a:rPr lang="es-CR" sz="3000" dirty="0" err="1">
                <a:latin typeface="Helvetica" pitchFamily="2" charset="0"/>
              </a:rPr>
              <a:t>ipsum</a:t>
            </a:r>
            <a:r>
              <a:rPr lang="es-CR" sz="3000" dirty="0">
                <a:latin typeface="Helvetica" pitchFamily="2" charset="0"/>
              </a:rPr>
              <a:t> dolor </a:t>
            </a:r>
            <a:r>
              <a:rPr lang="es-CR" sz="3000" dirty="0" err="1">
                <a:latin typeface="Helvetica" pitchFamily="2" charset="0"/>
              </a:rPr>
              <a:t>sit</a:t>
            </a:r>
            <a:r>
              <a:rPr lang="es-CR" sz="3000" dirty="0">
                <a:latin typeface="Helvetica" pitchFamily="2" charset="0"/>
              </a:rPr>
              <a:t> </a:t>
            </a:r>
            <a:r>
              <a:rPr lang="es-CR" sz="3000" dirty="0" err="1">
                <a:latin typeface="Helvetica" pitchFamily="2" charset="0"/>
              </a:rPr>
              <a:t>amet</a:t>
            </a:r>
            <a:r>
              <a:rPr lang="es-CR" sz="3000" dirty="0">
                <a:latin typeface="Helvetica" pitchFamily="2" charset="0"/>
              </a:rPr>
              <a:t>, </a:t>
            </a:r>
            <a:r>
              <a:rPr lang="es-CR" sz="3000" dirty="0" err="1">
                <a:latin typeface="Helvetica" pitchFamily="2" charset="0"/>
              </a:rPr>
              <a:t>consectetur</a:t>
            </a:r>
            <a:r>
              <a:rPr lang="es-CR" sz="3000" dirty="0">
                <a:latin typeface="Helvetica" pitchFamily="2" charset="0"/>
              </a:rPr>
              <a:t> </a:t>
            </a:r>
            <a:r>
              <a:rPr lang="es-CR" sz="3000" dirty="0" err="1">
                <a:latin typeface="Helvetica" pitchFamily="2" charset="0"/>
              </a:rPr>
              <a:t>adipiscing</a:t>
            </a:r>
            <a:r>
              <a:rPr lang="es-CR" sz="3000" dirty="0">
                <a:latin typeface="Helvetica" pitchFamily="2" charset="0"/>
              </a:rPr>
              <a:t> </a:t>
            </a:r>
            <a:r>
              <a:rPr lang="es-CR" sz="3000" dirty="0" err="1">
                <a:latin typeface="Helvetica" pitchFamily="2" charset="0"/>
              </a:rPr>
              <a:t>elit</a:t>
            </a:r>
            <a:r>
              <a:rPr lang="es-CR" sz="3000" dirty="0">
                <a:latin typeface="Helvetica" pitchFamily="2" charset="0"/>
              </a:rPr>
              <a:t>. </a:t>
            </a:r>
            <a:r>
              <a:rPr lang="es-CR" sz="3000" dirty="0" err="1">
                <a:latin typeface="Helvetica" pitchFamily="2" charset="0"/>
              </a:rPr>
              <a:t>Etiam</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augue</a:t>
            </a:r>
            <a:r>
              <a:rPr lang="es-CR" sz="3000" dirty="0">
                <a:latin typeface="Helvetica" pitchFamily="2" charset="0"/>
              </a:rPr>
              <a:t> vitae </a:t>
            </a:r>
            <a:r>
              <a:rPr lang="es-CR" sz="3000" dirty="0" err="1">
                <a:latin typeface="Helvetica" pitchFamily="2" charset="0"/>
              </a:rPr>
              <a:t>lorem</a:t>
            </a:r>
            <a:r>
              <a:rPr lang="es-CR" sz="3000" dirty="0">
                <a:latin typeface="Helvetica" pitchFamily="2" charset="0"/>
              </a:rPr>
              <a:t> </a:t>
            </a:r>
            <a:r>
              <a:rPr lang="es-CR" sz="3000" dirty="0" err="1">
                <a:latin typeface="Helvetica" pitchFamily="2" charset="0"/>
              </a:rPr>
              <a:t>faucibus</a:t>
            </a:r>
            <a:r>
              <a:rPr lang="es-CR" sz="3000" dirty="0">
                <a:latin typeface="Helvetica" pitchFamily="2" charset="0"/>
              </a:rPr>
              <a:t> </a:t>
            </a:r>
            <a:r>
              <a:rPr lang="es-CR" sz="3000" dirty="0" err="1">
                <a:latin typeface="Helvetica" pitchFamily="2" charset="0"/>
              </a:rPr>
              <a:t>tincidunt</a:t>
            </a:r>
            <a:r>
              <a:rPr lang="es-CR" sz="3000" dirty="0">
                <a:latin typeface="Helvetica" pitchFamily="2" charset="0"/>
              </a:rPr>
              <a:t> </a:t>
            </a:r>
            <a:r>
              <a:rPr lang="es-CR" sz="3000" dirty="0" err="1">
                <a:latin typeface="Helvetica" pitchFamily="2" charset="0"/>
              </a:rPr>
              <a:t>sit</a:t>
            </a:r>
            <a:r>
              <a:rPr lang="es-CR" sz="3000" dirty="0">
                <a:latin typeface="Helvetica" pitchFamily="2" charset="0"/>
              </a:rPr>
              <a:t> </a:t>
            </a:r>
            <a:r>
              <a:rPr lang="es-CR" sz="3000" dirty="0" err="1">
                <a:latin typeface="Helvetica" pitchFamily="2" charset="0"/>
              </a:rPr>
              <a:t>amet</a:t>
            </a:r>
            <a:r>
              <a:rPr lang="es-CR" sz="3000" dirty="0">
                <a:latin typeface="Helvetica" pitchFamily="2" charset="0"/>
              </a:rPr>
              <a:t> ut </a:t>
            </a:r>
            <a:r>
              <a:rPr lang="es-CR" sz="3000" dirty="0" err="1">
                <a:latin typeface="Helvetica" pitchFamily="2" charset="0"/>
              </a:rPr>
              <a:t>ipsum</a:t>
            </a:r>
            <a:r>
              <a:rPr lang="es-CR" sz="3000" dirty="0">
                <a:latin typeface="Helvetica" pitchFamily="2" charset="0"/>
              </a:rPr>
              <a:t>. </a:t>
            </a:r>
            <a:r>
              <a:rPr lang="es-CR" sz="3000" dirty="0" err="1">
                <a:latin typeface="Helvetica" pitchFamily="2" charset="0"/>
              </a:rPr>
              <a:t>Aenean</a:t>
            </a:r>
            <a:r>
              <a:rPr lang="es-CR" sz="3000" dirty="0">
                <a:latin typeface="Helvetica" pitchFamily="2" charset="0"/>
              </a:rPr>
              <a:t> dolor mauris, </a:t>
            </a:r>
            <a:r>
              <a:rPr lang="es-CR" sz="3000" dirty="0" err="1">
                <a:latin typeface="Helvetica" pitchFamily="2" charset="0"/>
              </a:rPr>
              <a:t>tincidunt</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erat</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placerat</a:t>
            </a:r>
            <a:r>
              <a:rPr lang="es-CR" sz="3000" dirty="0">
                <a:latin typeface="Helvetica" pitchFamily="2" charset="0"/>
              </a:rPr>
              <a:t> </a:t>
            </a:r>
            <a:r>
              <a:rPr lang="es-CR" sz="3000" dirty="0" err="1">
                <a:latin typeface="Helvetica" pitchFamily="2" charset="0"/>
              </a:rPr>
              <a:t>cursus</a:t>
            </a:r>
            <a:r>
              <a:rPr lang="es-CR" sz="3000" dirty="0">
                <a:latin typeface="Helvetica" pitchFamily="2" charset="0"/>
              </a:rPr>
              <a:t> justo. </a:t>
            </a:r>
            <a:r>
              <a:rPr lang="es-CR" sz="3000" dirty="0" err="1">
                <a:latin typeface="Helvetica" pitchFamily="2" charset="0"/>
              </a:rPr>
              <a:t>Fusce</a:t>
            </a:r>
            <a:r>
              <a:rPr lang="es-CR" sz="3000" dirty="0">
                <a:latin typeface="Helvetica" pitchFamily="2" charset="0"/>
              </a:rPr>
              <a:t> </a:t>
            </a:r>
            <a:r>
              <a:rPr lang="es-CR" sz="3000" dirty="0" err="1">
                <a:latin typeface="Helvetica" pitchFamily="2" charset="0"/>
              </a:rPr>
              <a:t>elit</a:t>
            </a:r>
            <a:r>
              <a:rPr lang="es-CR" sz="3000" dirty="0">
                <a:latin typeface="Helvetica" pitchFamily="2" charset="0"/>
              </a:rPr>
              <a:t> </a:t>
            </a:r>
            <a:r>
              <a:rPr lang="es-CR" sz="3000" dirty="0" err="1">
                <a:latin typeface="Helvetica" pitchFamily="2" charset="0"/>
              </a:rPr>
              <a:t>massa</a:t>
            </a:r>
            <a:r>
              <a:rPr lang="es-CR" sz="3000" dirty="0">
                <a:latin typeface="Helvetica" pitchFamily="2" charset="0"/>
              </a:rPr>
              <a:t>, </a:t>
            </a:r>
            <a:r>
              <a:rPr lang="es-CR" sz="3000" dirty="0" err="1">
                <a:latin typeface="Helvetica" pitchFamily="2" charset="0"/>
              </a:rPr>
              <a:t>rutrum</a:t>
            </a:r>
            <a:r>
              <a:rPr lang="es-CR" sz="3000" dirty="0">
                <a:latin typeface="Helvetica" pitchFamily="2" charset="0"/>
              </a:rPr>
              <a:t> et pulvinar ut, </a:t>
            </a:r>
            <a:r>
              <a:rPr lang="es-CR" sz="3000" dirty="0" err="1">
                <a:latin typeface="Helvetica" pitchFamily="2" charset="0"/>
              </a:rPr>
              <a:t>suscipit</a:t>
            </a:r>
            <a:r>
              <a:rPr lang="es-CR" sz="3000" dirty="0">
                <a:latin typeface="Helvetica" pitchFamily="2" charset="0"/>
              </a:rPr>
              <a:t> </a:t>
            </a:r>
            <a:r>
              <a:rPr lang="es-CR" sz="3000" dirty="0" err="1">
                <a:latin typeface="Helvetica" pitchFamily="2" charset="0"/>
              </a:rPr>
              <a:t>malesuada</a:t>
            </a:r>
            <a:r>
              <a:rPr lang="es-CR" sz="3000" dirty="0">
                <a:latin typeface="Helvetica" pitchFamily="2" charset="0"/>
              </a:rPr>
              <a:t> </a:t>
            </a:r>
            <a:r>
              <a:rPr lang="es-CR" sz="3000" dirty="0" err="1">
                <a:latin typeface="Helvetica" pitchFamily="2" charset="0"/>
              </a:rPr>
              <a:t>tellus</a:t>
            </a:r>
            <a:r>
              <a:rPr lang="es-CR" sz="3000" dirty="0">
                <a:latin typeface="Helvetica" pitchFamily="2" charset="0"/>
              </a:rPr>
              <a:t>. </a:t>
            </a:r>
            <a:r>
              <a:rPr lang="es-CR" sz="3000" dirty="0" err="1">
                <a:latin typeface="Helvetica" pitchFamily="2" charset="0"/>
              </a:rPr>
              <a:t>Fusce</a:t>
            </a:r>
            <a:r>
              <a:rPr lang="es-CR" sz="3000" dirty="0">
                <a:latin typeface="Helvetica" pitchFamily="2" charset="0"/>
              </a:rPr>
              <a:t> </a:t>
            </a:r>
            <a:r>
              <a:rPr lang="es-CR" sz="3000" dirty="0" err="1">
                <a:latin typeface="Helvetica" pitchFamily="2" charset="0"/>
              </a:rPr>
              <a:t>sit</a:t>
            </a:r>
            <a:r>
              <a:rPr lang="es-CR" sz="3000" dirty="0">
                <a:latin typeface="Helvetica" pitchFamily="2" charset="0"/>
              </a:rPr>
              <a:t> </a:t>
            </a:r>
            <a:r>
              <a:rPr lang="es-CR" sz="3000" dirty="0" err="1">
                <a:latin typeface="Helvetica" pitchFamily="2" charset="0"/>
              </a:rPr>
              <a:t>amet</a:t>
            </a:r>
            <a:r>
              <a:rPr lang="es-CR" sz="3000" dirty="0">
                <a:latin typeface="Helvetica" pitchFamily="2" charset="0"/>
              </a:rPr>
              <a:t> </a:t>
            </a:r>
            <a:r>
              <a:rPr lang="es-CR" sz="3000" dirty="0" err="1">
                <a:latin typeface="Helvetica" pitchFamily="2" charset="0"/>
              </a:rPr>
              <a:t>velit</a:t>
            </a:r>
            <a:r>
              <a:rPr lang="es-CR" sz="3000" dirty="0">
                <a:latin typeface="Helvetica" pitchFamily="2" charset="0"/>
              </a:rPr>
              <a:t> </a:t>
            </a:r>
            <a:r>
              <a:rPr lang="es-CR" sz="3000" dirty="0" err="1">
                <a:latin typeface="Helvetica" pitchFamily="2" charset="0"/>
              </a:rPr>
              <a:t>efficitur</a:t>
            </a:r>
            <a:r>
              <a:rPr lang="es-CR" sz="3000" dirty="0">
                <a:latin typeface="Helvetica" pitchFamily="2" charset="0"/>
              </a:rPr>
              <a:t>, </a:t>
            </a:r>
            <a:r>
              <a:rPr lang="es-CR" sz="3000" dirty="0" err="1">
                <a:latin typeface="Helvetica" pitchFamily="2" charset="0"/>
              </a:rPr>
              <a:t>fringilla</a:t>
            </a:r>
            <a:r>
              <a:rPr lang="es-CR" sz="3000" dirty="0">
                <a:latin typeface="Helvetica" pitchFamily="2" charset="0"/>
              </a:rPr>
              <a:t> </a:t>
            </a:r>
            <a:r>
              <a:rPr lang="es-CR" sz="3000" dirty="0" err="1">
                <a:latin typeface="Helvetica" pitchFamily="2" charset="0"/>
              </a:rPr>
              <a:t>enim</a:t>
            </a:r>
            <a:r>
              <a:rPr lang="es-CR" sz="3000" dirty="0">
                <a:latin typeface="Helvetica" pitchFamily="2" charset="0"/>
              </a:rPr>
              <a:t> </a:t>
            </a:r>
            <a:r>
              <a:rPr lang="es-CR" sz="3000" dirty="0" err="1">
                <a:latin typeface="Helvetica" pitchFamily="2" charset="0"/>
              </a:rPr>
              <a:t>eu</a:t>
            </a:r>
            <a:r>
              <a:rPr lang="es-CR" sz="3000" dirty="0">
                <a:latin typeface="Helvetica" pitchFamily="2" charset="0"/>
              </a:rPr>
              <a:t>, </a:t>
            </a:r>
            <a:r>
              <a:rPr lang="es-CR" sz="3000" dirty="0" err="1">
                <a:latin typeface="Helvetica" pitchFamily="2" charset="0"/>
              </a:rPr>
              <a:t>volutpat</a:t>
            </a:r>
            <a:r>
              <a:rPr lang="es-CR" sz="3000" dirty="0">
                <a:latin typeface="Helvetica" pitchFamily="2" charset="0"/>
              </a:rPr>
              <a:t> </a:t>
            </a:r>
            <a:r>
              <a:rPr lang="es-CR" sz="3000" dirty="0" err="1">
                <a:latin typeface="Helvetica" pitchFamily="2" charset="0"/>
              </a:rPr>
              <a:t>massa</a:t>
            </a:r>
            <a:r>
              <a:rPr lang="es-CR" sz="3000" dirty="0">
                <a:latin typeface="Helvetica" pitchFamily="2" charset="0"/>
              </a:rPr>
              <a:t>. In </a:t>
            </a:r>
            <a:r>
              <a:rPr lang="es-CR" sz="3000" dirty="0" err="1">
                <a:latin typeface="Helvetica" pitchFamily="2" charset="0"/>
              </a:rPr>
              <a:t>hac</a:t>
            </a:r>
            <a:r>
              <a:rPr lang="es-CR" sz="3000" dirty="0">
                <a:latin typeface="Helvetica" pitchFamily="2" charset="0"/>
              </a:rPr>
              <a:t> </a:t>
            </a:r>
            <a:r>
              <a:rPr lang="es-CR" sz="3000" dirty="0" err="1">
                <a:latin typeface="Helvetica" pitchFamily="2" charset="0"/>
              </a:rPr>
              <a:t>habitasse</a:t>
            </a:r>
            <a:r>
              <a:rPr lang="es-CR" sz="3000" dirty="0">
                <a:latin typeface="Helvetica" pitchFamily="2" charset="0"/>
              </a:rPr>
              <a:t> platea </a:t>
            </a:r>
            <a:r>
              <a:rPr lang="es-CR" sz="3000" dirty="0" err="1">
                <a:latin typeface="Helvetica" pitchFamily="2" charset="0"/>
              </a:rPr>
              <a:t>dictumst</a:t>
            </a:r>
            <a:r>
              <a:rPr lang="es-CR" sz="3000" dirty="0">
                <a:latin typeface="Helvetica" pitchFamily="2" charset="0"/>
              </a:rPr>
              <a:t>. </a:t>
            </a:r>
            <a:r>
              <a:rPr lang="es-CR" sz="3000" dirty="0" err="1">
                <a:latin typeface="Helvetica" pitchFamily="2" charset="0"/>
              </a:rPr>
              <a:t>Nulla</a:t>
            </a:r>
            <a:r>
              <a:rPr lang="es-CR" sz="3000" dirty="0">
                <a:latin typeface="Helvetica" pitchFamily="2" charset="0"/>
              </a:rPr>
              <a:t> </a:t>
            </a:r>
            <a:r>
              <a:rPr lang="es-CR" sz="3000" dirty="0" err="1">
                <a:latin typeface="Helvetica" pitchFamily="2" charset="0"/>
              </a:rPr>
              <a:t>facilisi</a:t>
            </a:r>
            <a:r>
              <a:rPr lang="es-CR" sz="3000" dirty="0">
                <a:latin typeface="Helvetica" pitchFamily="2" charset="0"/>
              </a:rPr>
              <a:t>. </a:t>
            </a:r>
            <a:r>
              <a:rPr lang="es-CR" sz="3000" dirty="0" err="1">
                <a:latin typeface="Helvetica" pitchFamily="2" charset="0"/>
              </a:rPr>
              <a:t>Nam</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risus</a:t>
            </a:r>
            <a:r>
              <a:rPr lang="es-CR" sz="3000" dirty="0">
                <a:latin typeface="Helvetica" pitchFamily="2" charset="0"/>
              </a:rPr>
              <a:t> et </a:t>
            </a:r>
            <a:r>
              <a:rPr lang="es-CR" sz="3000" dirty="0" err="1">
                <a:latin typeface="Helvetica" pitchFamily="2" charset="0"/>
              </a:rPr>
              <a:t>ligula</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sollicitudin</a:t>
            </a:r>
            <a:r>
              <a:rPr lang="es-CR" sz="3000" dirty="0">
                <a:latin typeface="Helvetica" pitchFamily="2" charset="0"/>
              </a:rPr>
              <a:t>. </a:t>
            </a:r>
            <a:r>
              <a:rPr lang="es-CR" sz="3000" dirty="0" err="1">
                <a:latin typeface="Helvetica" pitchFamily="2" charset="0"/>
              </a:rPr>
              <a:t>Etiam</a:t>
            </a:r>
            <a:r>
              <a:rPr lang="es-CR" sz="3000" dirty="0">
                <a:latin typeface="Helvetica" pitchFamily="2" charset="0"/>
              </a:rPr>
              <a:t> </a:t>
            </a:r>
            <a:r>
              <a:rPr lang="es-CR" sz="3000" dirty="0" err="1">
                <a:latin typeface="Helvetica" pitchFamily="2" charset="0"/>
              </a:rPr>
              <a:t>mattis</a:t>
            </a:r>
            <a:r>
              <a:rPr lang="es-CR" sz="3000" dirty="0">
                <a:latin typeface="Helvetica" pitchFamily="2" charset="0"/>
              </a:rPr>
              <a:t> quis </a:t>
            </a:r>
            <a:r>
              <a:rPr lang="es-CR" sz="3000" dirty="0" err="1">
                <a:latin typeface="Helvetica" pitchFamily="2" charset="0"/>
              </a:rPr>
              <a:t>velit</a:t>
            </a:r>
            <a:r>
              <a:rPr lang="es-CR" sz="3000" dirty="0">
                <a:latin typeface="Helvetica" pitchFamily="2" charset="0"/>
              </a:rPr>
              <a:t> a </a:t>
            </a:r>
            <a:r>
              <a:rPr lang="es-CR" sz="3000" dirty="0" err="1">
                <a:latin typeface="Helvetica" pitchFamily="2" charset="0"/>
              </a:rPr>
              <a:t>posuere</a:t>
            </a:r>
            <a:r>
              <a:rPr lang="es-CR" sz="3000" dirty="0">
                <a:latin typeface="Helvetica" pitchFamily="2" charset="0"/>
              </a:rPr>
              <a:t>. </a:t>
            </a:r>
            <a:r>
              <a:rPr lang="es-CR" sz="3000" dirty="0" err="1">
                <a:latin typeface="Helvetica" pitchFamily="2" charset="0"/>
              </a:rPr>
              <a:t>Praesent</a:t>
            </a:r>
            <a:r>
              <a:rPr lang="es-CR" sz="3000" dirty="0">
                <a:latin typeface="Helvetica" pitchFamily="2" charset="0"/>
              </a:rPr>
              <a:t> </a:t>
            </a:r>
            <a:r>
              <a:rPr lang="es-CR" sz="3000" dirty="0" err="1">
                <a:latin typeface="Helvetica" pitchFamily="2" charset="0"/>
              </a:rPr>
              <a:t>vulputate</a:t>
            </a:r>
            <a:r>
              <a:rPr lang="es-CR" sz="3000" dirty="0">
                <a:latin typeface="Helvetica" pitchFamily="2" charset="0"/>
              </a:rPr>
              <a:t> </a:t>
            </a:r>
            <a:r>
              <a:rPr lang="es-CR" sz="3000" dirty="0" err="1">
                <a:latin typeface="Helvetica" pitchFamily="2" charset="0"/>
              </a:rPr>
              <a:t>elit</a:t>
            </a:r>
            <a:r>
              <a:rPr lang="es-CR" sz="3000" dirty="0">
                <a:latin typeface="Helvetica" pitchFamily="2" charset="0"/>
              </a:rPr>
              <a:t> non leo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posuere</a:t>
            </a:r>
            <a:r>
              <a:rPr lang="es-CR" sz="3000" dirty="0">
                <a:latin typeface="Helvetica" pitchFamily="2" charset="0"/>
              </a:rPr>
              <a:t>. </a:t>
            </a:r>
            <a:r>
              <a:rPr lang="es-CR" sz="3000" dirty="0" err="1">
                <a:latin typeface="Helvetica" pitchFamily="2" charset="0"/>
              </a:rPr>
              <a:t>Donec</a:t>
            </a:r>
            <a:r>
              <a:rPr lang="es-CR" sz="3000" dirty="0">
                <a:latin typeface="Helvetica" pitchFamily="2" charset="0"/>
              </a:rPr>
              <a:t> lacinia, neque a </a:t>
            </a:r>
            <a:r>
              <a:rPr lang="es-CR" sz="3000" dirty="0" err="1">
                <a:latin typeface="Helvetica" pitchFamily="2" charset="0"/>
              </a:rPr>
              <a:t>elementum</a:t>
            </a:r>
            <a:r>
              <a:rPr lang="es-CR" sz="3000" dirty="0">
                <a:latin typeface="Helvetica" pitchFamily="2" charset="0"/>
              </a:rPr>
              <a:t> </a:t>
            </a:r>
            <a:r>
              <a:rPr lang="es-CR" sz="3000" dirty="0" err="1">
                <a:latin typeface="Helvetica" pitchFamily="2" charset="0"/>
              </a:rPr>
              <a:t>convallis</a:t>
            </a:r>
            <a:r>
              <a:rPr lang="es-CR" sz="3000" dirty="0">
                <a:latin typeface="Helvetica" pitchFamily="2" charset="0"/>
              </a:rPr>
              <a:t>, </a:t>
            </a:r>
            <a:r>
              <a:rPr lang="es-CR" sz="3000" dirty="0" err="1">
                <a:latin typeface="Helvetica" pitchFamily="2" charset="0"/>
              </a:rPr>
              <a:t>lacus</a:t>
            </a:r>
            <a:r>
              <a:rPr lang="es-CR" sz="3000" dirty="0">
                <a:latin typeface="Helvetica" pitchFamily="2" charset="0"/>
              </a:rPr>
              <a:t> </a:t>
            </a:r>
            <a:r>
              <a:rPr lang="es-CR" sz="3000" dirty="0" err="1">
                <a:latin typeface="Helvetica" pitchFamily="2" charset="0"/>
              </a:rPr>
              <a:t>nibh</a:t>
            </a:r>
            <a:r>
              <a:rPr lang="es-CR" sz="3000" dirty="0">
                <a:latin typeface="Helvetica" pitchFamily="2" charset="0"/>
              </a:rPr>
              <a:t> </a:t>
            </a:r>
            <a:r>
              <a:rPr lang="es-CR" sz="3000" dirty="0" err="1">
                <a:latin typeface="Helvetica" pitchFamily="2" charset="0"/>
              </a:rPr>
              <a:t>elementum</a:t>
            </a:r>
            <a:r>
              <a:rPr lang="es-CR" sz="3000" dirty="0">
                <a:latin typeface="Helvetica" pitchFamily="2" charset="0"/>
              </a:rPr>
              <a:t> </a:t>
            </a:r>
            <a:r>
              <a:rPr lang="es-CR" sz="3000" dirty="0" err="1">
                <a:latin typeface="Helvetica" pitchFamily="2" charset="0"/>
              </a:rPr>
              <a:t>est</a:t>
            </a:r>
            <a:r>
              <a:rPr lang="es-CR" sz="3000" dirty="0">
                <a:latin typeface="Helvetica" pitchFamily="2" charset="0"/>
              </a:rPr>
              <a:t>, ut </a:t>
            </a:r>
            <a:r>
              <a:rPr lang="es-CR" sz="3000" dirty="0" err="1">
                <a:latin typeface="Helvetica" pitchFamily="2" charset="0"/>
              </a:rPr>
              <a:t>posuere</a:t>
            </a:r>
            <a:r>
              <a:rPr lang="es-CR" sz="3000" dirty="0">
                <a:latin typeface="Helvetica" pitchFamily="2" charset="0"/>
              </a:rPr>
              <a:t> justo </a:t>
            </a:r>
            <a:r>
              <a:rPr lang="es-CR" sz="3000" dirty="0" err="1">
                <a:latin typeface="Helvetica" pitchFamily="2" charset="0"/>
              </a:rPr>
              <a:t>metus</a:t>
            </a:r>
            <a:r>
              <a:rPr lang="es-CR" sz="3000" dirty="0">
                <a:latin typeface="Helvetica" pitchFamily="2" charset="0"/>
              </a:rPr>
              <a:t> </a:t>
            </a:r>
            <a:r>
              <a:rPr lang="es-CR" sz="3000" dirty="0" err="1">
                <a:latin typeface="Helvetica" pitchFamily="2" charset="0"/>
              </a:rPr>
              <a:t>eu</a:t>
            </a:r>
            <a:r>
              <a:rPr lang="es-CR" sz="3000" dirty="0">
                <a:latin typeface="Helvetica" pitchFamily="2" charset="0"/>
              </a:rPr>
              <a:t> </a:t>
            </a:r>
            <a:r>
              <a:rPr lang="es-CR" sz="3000" dirty="0" err="1">
                <a:latin typeface="Helvetica" pitchFamily="2" charset="0"/>
              </a:rPr>
              <a:t>purus</a:t>
            </a:r>
            <a:r>
              <a:rPr lang="es-CR" sz="3000" dirty="0">
                <a:latin typeface="Helvetica" pitchFamily="2" charset="0"/>
              </a:rPr>
              <a:t>. </a:t>
            </a:r>
            <a:r>
              <a:rPr lang="es-CR" sz="3000" dirty="0" err="1">
                <a:latin typeface="Helvetica" pitchFamily="2" charset="0"/>
              </a:rPr>
              <a:t>Aenean</a:t>
            </a:r>
            <a:r>
              <a:rPr lang="es-CR" sz="3000" dirty="0">
                <a:latin typeface="Helvetica" pitchFamily="2" charset="0"/>
              </a:rPr>
              <a:t> </a:t>
            </a:r>
            <a:r>
              <a:rPr lang="es-CR" sz="3000" dirty="0" err="1">
                <a:latin typeface="Helvetica" pitchFamily="2" charset="0"/>
              </a:rPr>
              <a:t>pretium</a:t>
            </a:r>
            <a:r>
              <a:rPr lang="es-CR" sz="3000" dirty="0">
                <a:latin typeface="Helvetica" pitchFamily="2" charset="0"/>
              </a:rPr>
              <a:t> odio id </a:t>
            </a:r>
            <a:r>
              <a:rPr lang="es-CR" sz="3000" dirty="0" err="1">
                <a:latin typeface="Helvetica" pitchFamily="2" charset="0"/>
              </a:rPr>
              <a:t>massa</a:t>
            </a:r>
            <a:r>
              <a:rPr lang="es-CR" sz="3000" dirty="0">
                <a:latin typeface="Helvetica" pitchFamily="2" charset="0"/>
              </a:rPr>
              <a:t> </a:t>
            </a:r>
            <a:r>
              <a:rPr lang="es-CR" sz="3000" dirty="0" err="1">
                <a:latin typeface="Helvetica" pitchFamily="2" charset="0"/>
              </a:rPr>
              <a:t>eleifend</a:t>
            </a:r>
            <a:r>
              <a:rPr lang="es-CR" sz="3000" dirty="0">
                <a:latin typeface="Helvetica" pitchFamily="2" charset="0"/>
              </a:rPr>
              <a:t>, vitae </a:t>
            </a:r>
            <a:r>
              <a:rPr lang="es-CR" sz="3000" dirty="0" err="1">
                <a:latin typeface="Helvetica" pitchFamily="2" charset="0"/>
              </a:rPr>
              <a:t>mollis</a:t>
            </a:r>
            <a:r>
              <a:rPr lang="es-CR" sz="3000" dirty="0">
                <a:latin typeface="Helvetica" pitchFamily="2" charset="0"/>
              </a:rPr>
              <a:t> </a:t>
            </a:r>
            <a:r>
              <a:rPr lang="es-CR" sz="3000" dirty="0" err="1">
                <a:latin typeface="Helvetica" pitchFamily="2" charset="0"/>
              </a:rPr>
              <a:t>augue</a:t>
            </a:r>
            <a:r>
              <a:rPr lang="es-CR" sz="3000" dirty="0">
                <a:latin typeface="Helvetica" pitchFamily="2" charset="0"/>
              </a:rPr>
              <a:t> </a:t>
            </a:r>
            <a:r>
              <a:rPr lang="es-CR" sz="3000" dirty="0" err="1">
                <a:latin typeface="Helvetica" pitchFamily="2" charset="0"/>
              </a:rPr>
              <a:t>feugiat</a:t>
            </a:r>
            <a:r>
              <a:rPr lang="es-CR" sz="3000" dirty="0">
                <a:latin typeface="Helvetica" pitchFamily="2" charset="0"/>
              </a:rPr>
              <a:t>.</a:t>
            </a:r>
          </a:p>
          <a:p>
            <a:pPr algn="just"/>
            <a:r>
              <a:rPr lang="es-CR" sz="3000" dirty="0" err="1">
                <a:latin typeface="Helvetica" pitchFamily="2" charset="0"/>
              </a:rPr>
              <a:t>Donec</a:t>
            </a:r>
            <a:r>
              <a:rPr lang="es-CR" sz="3000" dirty="0">
                <a:latin typeface="Helvetica" pitchFamily="2" charset="0"/>
              </a:rPr>
              <a:t> lacinia </a:t>
            </a:r>
            <a:r>
              <a:rPr lang="es-CR" sz="3000" dirty="0" err="1">
                <a:latin typeface="Helvetica" pitchFamily="2" charset="0"/>
              </a:rPr>
              <a:t>erat</a:t>
            </a:r>
            <a:r>
              <a:rPr lang="es-CR" sz="3000" dirty="0">
                <a:latin typeface="Helvetica" pitchFamily="2" charset="0"/>
              </a:rPr>
              <a:t> </a:t>
            </a:r>
            <a:r>
              <a:rPr lang="es-CR" sz="3000" dirty="0" err="1">
                <a:latin typeface="Helvetica" pitchFamily="2" charset="0"/>
              </a:rPr>
              <a:t>velit</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diam</a:t>
            </a:r>
            <a:r>
              <a:rPr lang="es-CR" sz="3000" dirty="0">
                <a:latin typeface="Helvetica" pitchFamily="2" charset="0"/>
              </a:rPr>
              <a:t> </a:t>
            </a:r>
            <a:r>
              <a:rPr lang="es-CR" sz="3000" dirty="0" err="1">
                <a:latin typeface="Helvetica" pitchFamily="2" charset="0"/>
              </a:rPr>
              <a:t>consectetur</a:t>
            </a:r>
            <a:r>
              <a:rPr lang="es-CR" sz="3000" dirty="0">
                <a:latin typeface="Helvetica" pitchFamily="2" charset="0"/>
              </a:rPr>
              <a:t> at. </a:t>
            </a:r>
            <a:r>
              <a:rPr lang="es-CR" sz="3000" dirty="0" err="1">
                <a:latin typeface="Helvetica" pitchFamily="2" charset="0"/>
              </a:rPr>
              <a:t>Donec</a:t>
            </a:r>
            <a:r>
              <a:rPr lang="es-CR" sz="3000" dirty="0">
                <a:latin typeface="Helvetica" pitchFamily="2" charset="0"/>
              </a:rPr>
              <a:t> </a:t>
            </a:r>
            <a:r>
              <a:rPr lang="es-CR" sz="3000" dirty="0" err="1">
                <a:latin typeface="Helvetica" pitchFamily="2" charset="0"/>
              </a:rPr>
              <a:t>scelerisque</a:t>
            </a:r>
            <a:r>
              <a:rPr lang="es-CR" sz="3000" dirty="0">
                <a:latin typeface="Helvetica" pitchFamily="2" charset="0"/>
              </a:rPr>
              <a:t> </a:t>
            </a:r>
            <a:r>
              <a:rPr lang="es-CR" sz="3000" dirty="0" err="1">
                <a:latin typeface="Helvetica" pitchFamily="2" charset="0"/>
              </a:rPr>
              <a:t>accumsan</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Etiam</a:t>
            </a:r>
            <a:r>
              <a:rPr lang="es-CR" sz="3000" dirty="0">
                <a:latin typeface="Helvetica" pitchFamily="2" charset="0"/>
              </a:rPr>
              <a:t> </a:t>
            </a:r>
            <a:r>
              <a:rPr lang="es-CR" sz="3000" dirty="0" err="1">
                <a:latin typeface="Helvetica" pitchFamily="2" charset="0"/>
              </a:rPr>
              <a:t>feugiat</a:t>
            </a:r>
            <a:r>
              <a:rPr lang="es-CR" sz="3000" dirty="0">
                <a:latin typeface="Helvetica" pitchFamily="2" charset="0"/>
              </a:rPr>
              <a:t> mauris in </a:t>
            </a:r>
            <a:r>
              <a:rPr lang="es-CR" sz="3000" dirty="0" err="1">
                <a:latin typeface="Helvetica" pitchFamily="2" charset="0"/>
              </a:rPr>
              <a:t>est</a:t>
            </a:r>
            <a:r>
              <a:rPr lang="es-CR" sz="3000" dirty="0">
                <a:latin typeface="Helvetica" pitchFamily="2" charset="0"/>
              </a:rPr>
              <a:t> </a:t>
            </a:r>
            <a:r>
              <a:rPr lang="es-CR" sz="3000" dirty="0" err="1">
                <a:latin typeface="Helvetica" pitchFamily="2" charset="0"/>
              </a:rPr>
              <a:t>finibus</a:t>
            </a:r>
            <a:r>
              <a:rPr lang="es-CR" sz="3000" dirty="0">
                <a:latin typeface="Helvetica" pitchFamily="2" charset="0"/>
              </a:rPr>
              <a:t> commodo. </a:t>
            </a:r>
            <a:r>
              <a:rPr lang="es-CR" sz="3000" dirty="0" err="1">
                <a:latin typeface="Helvetica" pitchFamily="2" charset="0"/>
              </a:rPr>
              <a:t>Integer</a:t>
            </a:r>
            <a:r>
              <a:rPr lang="es-CR" sz="3000" dirty="0">
                <a:latin typeface="Helvetica" pitchFamily="2" charset="0"/>
              </a:rPr>
              <a:t> ornare </a:t>
            </a:r>
            <a:r>
              <a:rPr lang="es-CR" sz="3000" dirty="0" err="1">
                <a:latin typeface="Helvetica" pitchFamily="2" charset="0"/>
              </a:rPr>
              <a:t>nec</a:t>
            </a:r>
            <a:r>
              <a:rPr lang="es-CR" sz="3000" dirty="0">
                <a:latin typeface="Helvetica" pitchFamily="2" charset="0"/>
              </a:rPr>
              <a:t> dolor </a:t>
            </a:r>
            <a:r>
              <a:rPr lang="es-CR" sz="3000" dirty="0" err="1">
                <a:latin typeface="Helvetica" pitchFamily="2" charset="0"/>
              </a:rPr>
              <a:t>volutpat</a:t>
            </a:r>
            <a:r>
              <a:rPr lang="es-CR" sz="3000" dirty="0">
                <a:latin typeface="Helvetica" pitchFamily="2" charset="0"/>
              </a:rPr>
              <a:t> </a:t>
            </a:r>
            <a:r>
              <a:rPr lang="es-CR" sz="3000" dirty="0" err="1">
                <a:latin typeface="Helvetica" pitchFamily="2" charset="0"/>
              </a:rPr>
              <a:t>lobortis</a:t>
            </a:r>
            <a:r>
              <a:rPr lang="es-CR" sz="3000" dirty="0">
                <a:latin typeface="Helvetica" pitchFamily="2" charset="0"/>
              </a:rPr>
              <a:t>. </a:t>
            </a:r>
            <a:r>
              <a:rPr lang="es-CR" sz="3000" dirty="0" err="1">
                <a:latin typeface="Helvetica" pitchFamily="2" charset="0"/>
              </a:rPr>
              <a:t>Vestibulum</a:t>
            </a:r>
            <a:r>
              <a:rPr lang="es-CR" sz="3000" dirty="0">
                <a:latin typeface="Helvetica" pitchFamily="2" charset="0"/>
              </a:rPr>
              <a:t> </a:t>
            </a:r>
            <a:r>
              <a:rPr lang="es-CR" sz="3000" dirty="0" err="1">
                <a:latin typeface="Helvetica" pitchFamily="2" charset="0"/>
              </a:rPr>
              <a:t>posuere</a:t>
            </a:r>
            <a:r>
              <a:rPr lang="es-CR" sz="3000" dirty="0">
                <a:latin typeface="Helvetica" pitchFamily="2" charset="0"/>
              </a:rPr>
              <a:t>, </a:t>
            </a:r>
            <a:r>
              <a:rPr lang="es-CR" sz="3000" dirty="0" err="1">
                <a:latin typeface="Helvetica" pitchFamily="2" charset="0"/>
              </a:rPr>
              <a:t>ligula</a:t>
            </a:r>
            <a:r>
              <a:rPr lang="es-CR" sz="3000" dirty="0">
                <a:latin typeface="Helvetica" pitchFamily="2" charset="0"/>
              </a:rPr>
              <a:t> vitae </a:t>
            </a:r>
            <a:r>
              <a:rPr lang="es-CR" sz="3000" dirty="0" err="1">
                <a:latin typeface="Helvetica" pitchFamily="2" charset="0"/>
              </a:rPr>
              <a:t>consectetur</a:t>
            </a:r>
            <a:r>
              <a:rPr lang="es-CR" sz="3000" dirty="0">
                <a:latin typeface="Helvetica" pitchFamily="2" charset="0"/>
              </a:rPr>
              <a:t> </a:t>
            </a:r>
            <a:r>
              <a:rPr lang="es-CR" sz="3000" dirty="0" err="1">
                <a:latin typeface="Helvetica" pitchFamily="2" charset="0"/>
              </a:rPr>
              <a:t>congue</a:t>
            </a:r>
            <a:r>
              <a:rPr lang="es-CR" sz="3000" dirty="0">
                <a:latin typeface="Helvetica" pitchFamily="2" charset="0"/>
              </a:rPr>
              <a:t>, </a:t>
            </a:r>
            <a:r>
              <a:rPr lang="es-CR" sz="3000" dirty="0" err="1">
                <a:latin typeface="Helvetica" pitchFamily="2" charset="0"/>
              </a:rPr>
              <a:t>felis</a:t>
            </a:r>
            <a:r>
              <a:rPr lang="es-CR" sz="3000" dirty="0">
                <a:latin typeface="Helvetica" pitchFamily="2" charset="0"/>
              </a:rPr>
              <a:t> neque </a:t>
            </a:r>
            <a:r>
              <a:rPr lang="es-CR" sz="3000" dirty="0" err="1">
                <a:latin typeface="Helvetica" pitchFamily="2" charset="0"/>
              </a:rPr>
              <a:t>finibus</a:t>
            </a:r>
            <a:r>
              <a:rPr lang="es-CR" sz="3000" dirty="0">
                <a:latin typeface="Helvetica" pitchFamily="2" charset="0"/>
              </a:rPr>
              <a:t> ante, vitae </a:t>
            </a:r>
            <a:r>
              <a:rPr lang="es-CR" sz="3000" dirty="0" err="1">
                <a:latin typeface="Helvetica" pitchFamily="2" charset="0"/>
              </a:rPr>
              <a:t>lobortis</a:t>
            </a:r>
            <a:r>
              <a:rPr lang="es-CR" sz="3000" dirty="0">
                <a:latin typeface="Helvetica" pitchFamily="2" charset="0"/>
              </a:rPr>
              <a:t> </a:t>
            </a:r>
            <a:r>
              <a:rPr lang="es-CR" sz="3000" dirty="0" err="1">
                <a:latin typeface="Helvetica" pitchFamily="2" charset="0"/>
              </a:rPr>
              <a:t>velit</a:t>
            </a:r>
            <a:r>
              <a:rPr lang="es-CR" sz="3000" dirty="0">
                <a:latin typeface="Helvetica" pitchFamily="2" charset="0"/>
              </a:rPr>
              <a:t> </a:t>
            </a:r>
            <a:r>
              <a:rPr lang="es-CR" sz="3000" dirty="0" err="1">
                <a:latin typeface="Helvetica" pitchFamily="2" charset="0"/>
              </a:rPr>
              <a:t>arcu</a:t>
            </a:r>
            <a:r>
              <a:rPr lang="es-CR" sz="3000" dirty="0">
                <a:latin typeface="Helvetica" pitchFamily="2" charset="0"/>
              </a:rPr>
              <a:t> quis </a:t>
            </a:r>
            <a:r>
              <a:rPr lang="es-CR" sz="3000" dirty="0" err="1">
                <a:latin typeface="Helvetica" pitchFamily="2" charset="0"/>
              </a:rPr>
              <a:t>est</a:t>
            </a:r>
            <a:r>
              <a:rPr lang="es-CR" sz="3000" dirty="0">
                <a:latin typeface="Helvetica" pitchFamily="2" charset="0"/>
              </a:rPr>
              <a:t>. Mauris </a:t>
            </a:r>
            <a:r>
              <a:rPr lang="es-CR" sz="3000" dirty="0" err="1">
                <a:latin typeface="Helvetica" pitchFamily="2" charset="0"/>
              </a:rPr>
              <a:t>volutpat</a:t>
            </a:r>
            <a:r>
              <a:rPr lang="es-CR" sz="3000" dirty="0">
                <a:latin typeface="Helvetica" pitchFamily="2" charset="0"/>
              </a:rPr>
              <a:t> </a:t>
            </a:r>
            <a:r>
              <a:rPr lang="es-CR" sz="3000" dirty="0" err="1">
                <a:latin typeface="Helvetica" pitchFamily="2" charset="0"/>
              </a:rPr>
              <a:t>gravida</a:t>
            </a:r>
            <a:r>
              <a:rPr lang="es-CR" sz="3000" dirty="0">
                <a:latin typeface="Helvetica" pitchFamily="2" charset="0"/>
              </a:rPr>
              <a:t> </a:t>
            </a:r>
            <a:r>
              <a:rPr lang="es-CR" sz="3000" dirty="0" err="1">
                <a:latin typeface="Helvetica" pitchFamily="2" charset="0"/>
              </a:rPr>
              <a:t>ligula</a:t>
            </a:r>
            <a:r>
              <a:rPr lang="es-CR" sz="3000" dirty="0">
                <a:latin typeface="Helvetica" pitchFamily="2" charset="0"/>
              </a:rPr>
              <a:t> a </a:t>
            </a:r>
            <a:r>
              <a:rPr lang="es-CR" sz="3000" dirty="0" err="1">
                <a:latin typeface="Helvetica" pitchFamily="2" charset="0"/>
              </a:rPr>
              <a:t>aliquet</a:t>
            </a:r>
            <a:r>
              <a:rPr lang="es-CR" sz="3000" dirty="0">
                <a:latin typeface="Helvetica" pitchFamily="2" charset="0"/>
              </a:rPr>
              <a:t>. </a:t>
            </a:r>
            <a:r>
              <a:rPr lang="es-CR" sz="3000" dirty="0" err="1">
                <a:latin typeface="Helvetica" pitchFamily="2" charset="0"/>
              </a:rPr>
              <a:t>Pellentesque</a:t>
            </a:r>
            <a:r>
              <a:rPr lang="es-CR" sz="3000" dirty="0">
                <a:latin typeface="Helvetica" pitchFamily="2" charset="0"/>
              </a:rPr>
              <a:t> ut </a:t>
            </a:r>
            <a:r>
              <a:rPr lang="es-CR" sz="3000" dirty="0" err="1">
                <a:latin typeface="Helvetica" pitchFamily="2" charset="0"/>
              </a:rPr>
              <a:t>tellus</a:t>
            </a:r>
            <a:r>
              <a:rPr lang="es-CR" sz="3000" dirty="0">
                <a:latin typeface="Helvetica" pitchFamily="2" charset="0"/>
              </a:rPr>
              <a:t> a </a:t>
            </a:r>
            <a:r>
              <a:rPr lang="es-CR" sz="3000" dirty="0" err="1">
                <a:latin typeface="Helvetica" pitchFamily="2" charset="0"/>
              </a:rPr>
              <a:t>felis</a:t>
            </a:r>
            <a:r>
              <a:rPr lang="es-CR" sz="3000" dirty="0">
                <a:latin typeface="Helvetica" pitchFamily="2" charset="0"/>
              </a:rPr>
              <a:t> commodo </a:t>
            </a:r>
            <a:r>
              <a:rPr lang="es-CR" sz="3000" dirty="0" err="1">
                <a:latin typeface="Helvetica" pitchFamily="2" charset="0"/>
              </a:rPr>
              <a:t>vulputate</a:t>
            </a:r>
            <a:r>
              <a:rPr lang="es-CR" sz="3000" dirty="0">
                <a:latin typeface="Helvetica" pitchFamily="2" charset="0"/>
              </a:rPr>
              <a:t> in </a:t>
            </a:r>
            <a:r>
              <a:rPr lang="es-CR" sz="3000" dirty="0" err="1">
                <a:latin typeface="Helvetica" pitchFamily="2" charset="0"/>
              </a:rPr>
              <a:t>nec</a:t>
            </a:r>
            <a:r>
              <a:rPr lang="es-CR" sz="3000" dirty="0">
                <a:latin typeface="Helvetica" pitchFamily="2" charset="0"/>
              </a:rPr>
              <a:t> </a:t>
            </a:r>
            <a:r>
              <a:rPr lang="es-CR" sz="3000" dirty="0" err="1">
                <a:latin typeface="Helvetica" pitchFamily="2" charset="0"/>
              </a:rPr>
              <a:t>lectus</a:t>
            </a:r>
            <a:r>
              <a:rPr lang="es-CR" sz="3000" dirty="0">
                <a:latin typeface="Helvetica" pitchFamily="2" charset="0"/>
              </a:rPr>
              <a:t>. Cras </a:t>
            </a:r>
            <a:r>
              <a:rPr lang="es-CR" sz="3000" dirty="0" err="1">
                <a:latin typeface="Helvetica" pitchFamily="2" charset="0"/>
              </a:rPr>
              <a:t>molestie</a:t>
            </a:r>
            <a:r>
              <a:rPr lang="es-CR" sz="3000" dirty="0">
                <a:latin typeface="Helvetica" pitchFamily="2" charset="0"/>
              </a:rPr>
              <a:t> lacinia </a:t>
            </a:r>
            <a:r>
              <a:rPr lang="es-CR" sz="3000" dirty="0" err="1">
                <a:latin typeface="Helvetica" pitchFamily="2" charset="0"/>
              </a:rPr>
              <a:t>lacus</a:t>
            </a:r>
            <a:r>
              <a:rPr lang="es-CR" sz="3000" dirty="0">
                <a:latin typeface="Helvetica" pitchFamily="2" charset="0"/>
              </a:rPr>
              <a:t>, </a:t>
            </a:r>
            <a:r>
              <a:rPr lang="es-CR" sz="3000" dirty="0" err="1">
                <a:latin typeface="Helvetica" pitchFamily="2" charset="0"/>
              </a:rPr>
              <a:t>consequat</a:t>
            </a:r>
            <a:r>
              <a:rPr lang="es-CR" sz="3000" dirty="0">
                <a:latin typeface="Helvetica" pitchFamily="2" charset="0"/>
              </a:rPr>
              <a:t> </a:t>
            </a:r>
            <a:r>
              <a:rPr lang="es-CR" sz="3000" dirty="0" err="1">
                <a:latin typeface="Helvetica" pitchFamily="2" charset="0"/>
              </a:rPr>
              <a:t>mattis</a:t>
            </a:r>
            <a:r>
              <a:rPr lang="es-CR" sz="3000" dirty="0">
                <a:latin typeface="Helvetica" pitchFamily="2" charset="0"/>
              </a:rPr>
              <a:t> </a:t>
            </a:r>
            <a:r>
              <a:rPr lang="es-CR" sz="3000" dirty="0" err="1">
                <a:latin typeface="Helvetica" pitchFamily="2" charset="0"/>
              </a:rPr>
              <a:t>sapien</a:t>
            </a:r>
            <a:r>
              <a:rPr lang="es-CR" sz="3000" dirty="0">
                <a:latin typeface="Helvetica" pitchFamily="2" charset="0"/>
              </a:rPr>
              <a:t> </a:t>
            </a:r>
            <a:r>
              <a:rPr lang="es-CR" sz="3000" dirty="0" err="1">
                <a:latin typeface="Helvetica" pitchFamily="2" charset="0"/>
              </a:rPr>
              <a:t>iaculis</a:t>
            </a:r>
            <a:r>
              <a:rPr lang="es-CR" sz="3000" dirty="0">
                <a:latin typeface="Helvetica" pitchFamily="2" charset="0"/>
              </a:rPr>
              <a:t> ut. </a:t>
            </a:r>
            <a:r>
              <a:rPr lang="es-CR" sz="3000" dirty="0" err="1">
                <a:latin typeface="Helvetica" pitchFamily="2" charset="0"/>
              </a:rPr>
              <a:t>Aliquam</a:t>
            </a:r>
            <a:r>
              <a:rPr lang="es-CR" sz="3000" dirty="0">
                <a:latin typeface="Helvetica" pitchFamily="2" charset="0"/>
              </a:rPr>
              <a:t> dolor </a:t>
            </a:r>
            <a:r>
              <a:rPr lang="es-CR" sz="3000" dirty="0" err="1">
                <a:latin typeface="Helvetica" pitchFamily="2" charset="0"/>
              </a:rPr>
              <a:t>felis</a:t>
            </a:r>
            <a:r>
              <a:rPr lang="es-CR" sz="3000" dirty="0">
                <a:latin typeface="Helvetica" pitchFamily="2" charset="0"/>
              </a:rPr>
              <a:t>, </a:t>
            </a:r>
            <a:r>
              <a:rPr lang="es-CR" sz="3000" dirty="0" err="1">
                <a:latin typeface="Helvetica" pitchFamily="2" charset="0"/>
              </a:rPr>
              <a:t>placerat</a:t>
            </a:r>
            <a:r>
              <a:rPr lang="es-CR" sz="3000" dirty="0">
                <a:latin typeface="Helvetica" pitchFamily="2" charset="0"/>
              </a:rPr>
              <a:t> a </a:t>
            </a:r>
            <a:r>
              <a:rPr lang="es-CR" sz="3000" dirty="0" err="1">
                <a:latin typeface="Helvetica" pitchFamily="2" charset="0"/>
              </a:rPr>
              <a:t>tempus</a:t>
            </a:r>
            <a:r>
              <a:rPr lang="es-CR" sz="3000" dirty="0">
                <a:latin typeface="Helvetica" pitchFamily="2" charset="0"/>
              </a:rPr>
              <a:t> vitae, porta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sem</a:t>
            </a:r>
            <a:r>
              <a:rPr lang="es-CR" sz="3000" dirty="0">
                <a:latin typeface="Helvetica" pitchFamily="2" charset="0"/>
              </a:rPr>
              <a:t>. </a:t>
            </a:r>
            <a:r>
              <a:rPr lang="es-CR" sz="3000" dirty="0" err="1">
                <a:latin typeface="Helvetica" pitchFamily="2" charset="0"/>
              </a:rPr>
              <a:t>Suspendisse</a:t>
            </a:r>
            <a:r>
              <a:rPr lang="es-CR" sz="3000" dirty="0">
                <a:latin typeface="Helvetica" pitchFamily="2" charset="0"/>
              </a:rPr>
              <a:t> </a:t>
            </a:r>
            <a:r>
              <a:rPr lang="es-CR" sz="3000" dirty="0" err="1">
                <a:latin typeface="Helvetica" pitchFamily="2" charset="0"/>
              </a:rPr>
              <a:t>lacus</a:t>
            </a:r>
            <a:r>
              <a:rPr lang="es-CR" sz="3000" dirty="0">
                <a:latin typeface="Helvetica" pitchFamily="2" charset="0"/>
              </a:rPr>
              <a:t> </a:t>
            </a:r>
            <a:r>
              <a:rPr lang="es-CR" sz="3000" dirty="0" err="1">
                <a:latin typeface="Helvetica" pitchFamily="2" charset="0"/>
              </a:rPr>
              <a:t>dui</a:t>
            </a:r>
            <a:r>
              <a:rPr lang="es-CR" sz="3000" dirty="0">
                <a:latin typeface="Helvetica" pitchFamily="2" charset="0"/>
              </a:rPr>
              <a:t>, </a:t>
            </a:r>
            <a:r>
              <a:rPr lang="es-CR" sz="3000" dirty="0" err="1">
                <a:latin typeface="Helvetica" pitchFamily="2" charset="0"/>
              </a:rPr>
              <a:t>luctus</a:t>
            </a:r>
            <a:r>
              <a:rPr lang="es-CR" sz="3000" dirty="0">
                <a:latin typeface="Helvetica" pitchFamily="2" charset="0"/>
              </a:rPr>
              <a:t> ut </a:t>
            </a:r>
            <a:r>
              <a:rPr lang="es-CR" sz="3000" dirty="0" err="1">
                <a:latin typeface="Helvetica" pitchFamily="2" charset="0"/>
              </a:rPr>
              <a:t>semper</a:t>
            </a:r>
            <a:r>
              <a:rPr lang="es-CR" sz="3000" dirty="0">
                <a:latin typeface="Helvetica" pitchFamily="2" charset="0"/>
              </a:rPr>
              <a:t> a, </a:t>
            </a:r>
            <a:r>
              <a:rPr lang="es-CR" sz="3000" dirty="0" err="1">
                <a:latin typeface="Helvetica" pitchFamily="2" charset="0"/>
              </a:rPr>
              <a:t>convallis</a:t>
            </a:r>
            <a:r>
              <a:rPr lang="es-CR" sz="3000" dirty="0">
                <a:latin typeface="Helvetica" pitchFamily="2" charset="0"/>
              </a:rPr>
              <a:t> quis </a:t>
            </a:r>
            <a:r>
              <a:rPr lang="es-CR" sz="3000" dirty="0" err="1">
                <a:latin typeface="Helvetica" pitchFamily="2" charset="0"/>
              </a:rPr>
              <a:t>lorem</a:t>
            </a:r>
            <a:r>
              <a:rPr lang="es-CR" sz="3000" dirty="0">
                <a:latin typeface="Helvetica" pitchFamily="2" charset="0"/>
              </a:rPr>
              <a:t>.</a:t>
            </a:r>
          </a:p>
          <a:p>
            <a:pPr algn="just"/>
            <a:r>
              <a:rPr lang="es-CR" sz="3000" dirty="0" err="1">
                <a:latin typeface="Helvetica" pitchFamily="2" charset="0"/>
              </a:rPr>
              <a:t>Etiam</a:t>
            </a:r>
            <a:r>
              <a:rPr lang="es-CR" sz="3000" dirty="0">
                <a:latin typeface="Helvetica" pitchFamily="2" charset="0"/>
              </a:rPr>
              <a:t> </a:t>
            </a:r>
            <a:r>
              <a:rPr lang="es-CR" sz="3000" dirty="0" err="1">
                <a:latin typeface="Helvetica" pitchFamily="2" charset="0"/>
              </a:rPr>
              <a:t>lectus</a:t>
            </a:r>
            <a:r>
              <a:rPr lang="es-CR" sz="3000" dirty="0">
                <a:latin typeface="Helvetica" pitchFamily="2" charset="0"/>
              </a:rPr>
              <a:t> </a:t>
            </a:r>
            <a:r>
              <a:rPr lang="es-CR" sz="3000" dirty="0" err="1">
                <a:latin typeface="Helvetica" pitchFamily="2" charset="0"/>
              </a:rPr>
              <a:t>tellus</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quis ex </a:t>
            </a:r>
            <a:r>
              <a:rPr lang="es-CR" sz="3000" dirty="0" err="1">
                <a:latin typeface="Helvetica" pitchFamily="2" charset="0"/>
              </a:rPr>
              <a:t>eu</a:t>
            </a:r>
            <a:r>
              <a:rPr lang="es-CR" sz="3000" dirty="0">
                <a:latin typeface="Helvetica" pitchFamily="2" charset="0"/>
              </a:rPr>
              <a:t>, </a:t>
            </a:r>
            <a:r>
              <a:rPr lang="es-CR" sz="3000" dirty="0" err="1">
                <a:latin typeface="Helvetica" pitchFamily="2" charset="0"/>
              </a:rPr>
              <a:t>dignissim</a:t>
            </a:r>
            <a:r>
              <a:rPr lang="es-CR" sz="3000" dirty="0">
                <a:latin typeface="Helvetica" pitchFamily="2" charset="0"/>
              </a:rPr>
              <a:t> </a:t>
            </a:r>
            <a:r>
              <a:rPr lang="es-CR" sz="3000" dirty="0" err="1">
                <a:latin typeface="Helvetica" pitchFamily="2" charset="0"/>
              </a:rPr>
              <a:t>tincidunt</a:t>
            </a:r>
            <a:r>
              <a:rPr lang="es-CR" sz="3000" dirty="0">
                <a:latin typeface="Helvetica" pitchFamily="2" charset="0"/>
              </a:rPr>
              <a:t> justo. </a:t>
            </a:r>
            <a:r>
              <a:rPr lang="es-CR" sz="3000" dirty="0" err="1">
                <a:latin typeface="Helvetica" pitchFamily="2" charset="0"/>
              </a:rPr>
              <a:t>Nam</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et ante lacinia ultrices. </a:t>
            </a:r>
            <a:r>
              <a:rPr lang="es-CR" sz="3000" dirty="0" err="1">
                <a:latin typeface="Helvetica" pitchFamily="2" charset="0"/>
              </a:rPr>
              <a:t>Nulla</a:t>
            </a:r>
            <a:r>
              <a:rPr lang="es-CR" sz="3000" dirty="0">
                <a:latin typeface="Helvetica" pitchFamily="2" charset="0"/>
              </a:rPr>
              <a:t> </a:t>
            </a:r>
            <a:r>
              <a:rPr lang="es-CR" sz="3000" dirty="0" err="1">
                <a:latin typeface="Helvetica" pitchFamily="2" charset="0"/>
              </a:rPr>
              <a:t>aliquet</a:t>
            </a:r>
            <a:r>
              <a:rPr lang="es-CR" sz="3000" dirty="0">
                <a:latin typeface="Helvetica" pitchFamily="2" charset="0"/>
              </a:rPr>
              <a:t>, </a:t>
            </a:r>
            <a:r>
              <a:rPr lang="es-CR" sz="3000" dirty="0" err="1">
                <a:latin typeface="Helvetica" pitchFamily="2" charset="0"/>
              </a:rPr>
              <a:t>arcu</a:t>
            </a:r>
            <a:r>
              <a:rPr lang="es-CR" sz="3000" dirty="0">
                <a:latin typeface="Helvetica" pitchFamily="2" charset="0"/>
              </a:rPr>
              <a:t> et </a:t>
            </a:r>
            <a:r>
              <a:rPr lang="es-CR" sz="3000" dirty="0" err="1">
                <a:latin typeface="Helvetica" pitchFamily="2" charset="0"/>
              </a:rPr>
              <a:t>facilisis</a:t>
            </a:r>
            <a:r>
              <a:rPr lang="es-CR" sz="3000" dirty="0">
                <a:latin typeface="Helvetica" pitchFamily="2" charset="0"/>
              </a:rPr>
              <a:t> </a:t>
            </a:r>
            <a:r>
              <a:rPr lang="es-CR" sz="3000" dirty="0" err="1">
                <a:latin typeface="Helvetica" pitchFamily="2" charset="0"/>
              </a:rPr>
              <a:t>tincidunt</a:t>
            </a:r>
            <a:r>
              <a:rPr lang="es-CR" sz="3000" dirty="0">
                <a:latin typeface="Helvetica" pitchFamily="2" charset="0"/>
              </a:rPr>
              <a:t>, eros justo </a:t>
            </a:r>
            <a:r>
              <a:rPr lang="es-CR" sz="3000" dirty="0" err="1">
                <a:latin typeface="Helvetica" pitchFamily="2" charset="0"/>
              </a:rPr>
              <a:t>dictum</a:t>
            </a:r>
            <a:r>
              <a:rPr lang="es-CR" sz="3000" dirty="0">
                <a:latin typeface="Helvetica" pitchFamily="2" charset="0"/>
              </a:rPr>
              <a:t> </a:t>
            </a:r>
            <a:r>
              <a:rPr lang="es-CR" sz="3000" dirty="0" err="1">
                <a:latin typeface="Helvetica" pitchFamily="2" charset="0"/>
              </a:rPr>
              <a:t>enim</a:t>
            </a:r>
            <a:r>
              <a:rPr lang="es-CR" sz="3000" dirty="0">
                <a:latin typeface="Helvetica" pitchFamily="2" charset="0"/>
              </a:rPr>
              <a:t>, vitae </a:t>
            </a:r>
            <a:r>
              <a:rPr lang="es-CR" sz="3000" dirty="0" err="1">
                <a:latin typeface="Helvetica" pitchFamily="2" charset="0"/>
              </a:rPr>
              <a:t>accumsan</a:t>
            </a:r>
            <a:r>
              <a:rPr lang="es-CR" sz="3000" dirty="0">
                <a:latin typeface="Helvetica" pitchFamily="2" charset="0"/>
              </a:rPr>
              <a:t> </a:t>
            </a:r>
            <a:r>
              <a:rPr lang="es-CR" sz="3000" dirty="0" err="1">
                <a:latin typeface="Helvetica" pitchFamily="2" charset="0"/>
              </a:rPr>
              <a:t>lacus</a:t>
            </a:r>
            <a:r>
              <a:rPr lang="es-CR" sz="3000" dirty="0">
                <a:latin typeface="Helvetica" pitchFamily="2" charset="0"/>
              </a:rPr>
              <a:t> </a:t>
            </a:r>
            <a:r>
              <a:rPr lang="es-CR" sz="3000" dirty="0" err="1">
                <a:latin typeface="Helvetica" pitchFamily="2" charset="0"/>
              </a:rPr>
              <a:t>est</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enim</a:t>
            </a:r>
            <a:r>
              <a:rPr lang="es-CR" sz="3000" dirty="0">
                <a:latin typeface="Helvetica" pitchFamily="2" charset="0"/>
              </a:rPr>
              <a:t>. </a:t>
            </a:r>
            <a:r>
              <a:rPr lang="es-CR" sz="3000" dirty="0" err="1">
                <a:latin typeface="Helvetica" pitchFamily="2" charset="0"/>
              </a:rPr>
              <a:t>Praesent</a:t>
            </a:r>
            <a:r>
              <a:rPr lang="es-CR" sz="3000" dirty="0">
                <a:latin typeface="Helvetica" pitchFamily="2" charset="0"/>
              </a:rPr>
              <a:t> a </a:t>
            </a:r>
            <a:r>
              <a:rPr lang="es-CR" sz="3000" dirty="0" err="1">
                <a:latin typeface="Helvetica" pitchFamily="2" charset="0"/>
              </a:rPr>
              <a:t>nisi</a:t>
            </a:r>
            <a:r>
              <a:rPr lang="es-CR" sz="3000" dirty="0">
                <a:latin typeface="Helvetica" pitchFamily="2" charset="0"/>
              </a:rPr>
              <a:t> </a:t>
            </a:r>
            <a:r>
              <a:rPr lang="es-CR" sz="3000" dirty="0" err="1">
                <a:latin typeface="Helvetica" pitchFamily="2" charset="0"/>
              </a:rPr>
              <a:t>ultricies</a:t>
            </a:r>
            <a:r>
              <a:rPr lang="es-CR" sz="3000" dirty="0">
                <a:latin typeface="Helvetica" pitchFamily="2" charset="0"/>
              </a:rPr>
              <a:t>, </a:t>
            </a:r>
            <a:r>
              <a:rPr lang="es-CR" sz="3000" dirty="0" err="1">
                <a:latin typeface="Helvetica" pitchFamily="2" charset="0"/>
              </a:rPr>
              <a:t>fermentum</a:t>
            </a:r>
            <a:r>
              <a:rPr lang="es-CR" sz="3000" dirty="0">
                <a:latin typeface="Helvetica" pitchFamily="2" charset="0"/>
              </a:rPr>
              <a:t> mi sed, </a:t>
            </a:r>
            <a:r>
              <a:rPr lang="es-CR" sz="3000" dirty="0" err="1">
                <a:latin typeface="Helvetica" pitchFamily="2" charset="0"/>
              </a:rPr>
              <a:t>egestas</a:t>
            </a:r>
            <a:r>
              <a:rPr lang="es-CR" sz="3000" dirty="0">
                <a:latin typeface="Helvetica" pitchFamily="2" charset="0"/>
              </a:rPr>
              <a:t> </a:t>
            </a:r>
            <a:r>
              <a:rPr lang="es-CR" sz="3000" dirty="0" err="1">
                <a:latin typeface="Helvetica" pitchFamily="2" charset="0"/>
              </a:rPr>
              <a:t>purus</a:t>
            </a:r>
            <a:r>
              <a:rPr lang="es-CR" sz="3000" dirty="0">
                <a:latin typeface="Helvetica" pitchFamily="2" charset="0"/>
              </a:rPr>
              <a:t>. </a:t>
            </a:r>
            <a:r>
              <a:rPr lang="es-CR" sz="3000" dirty="0" err="1">
                <a:latin typeface="Helvetica" pitchFamily="2" charset="0"/>
              </a:rPr>
              <a:t>Fusce</a:t>
            </a:r>
            <a:r>
              <a:rPr lang="es-CR" sz="3000" dirty="0">
                <a:latin typeface="Helvetica" pitchFamily="2" charset="0"/>
              </a:rPr>
              <a:t> </a:t>
            </a:r>
            <a:r>
              <a:rPr lang="es-CR" sz="3000" dirty="0" err="1">
                <a:latin typeface="Helvetica" pitchFamily="2" charset="0"/>
              </a:rPr>
              <a:t>convallis</a:t>
            </a:r>
            <a:r>
              <a:rPr lang="es-CR" sz="3000" dirty="0">
                <a:latin typeface="Helvetica" pitchFamily="2" charset="0"/>
              </a:rPr>
              <a:t> </a:t>
            </a:r>
            <a:r>
              <a:rPr lang="es-CR" sz="3000" dirty="0" err="1">
                <a:latin typeface="Helvetica" pitchFamily="2" charset="0"/>
              </a:rPr>
              <a:t>semper</a:t>
            </a:r>
            <a:r>
              <a:rPr lang="es-CR" sz="3000" dirty="0">
                <a:latin typeface="Helvetica" pitchFamily="2" charset="0"/>
              </a:rPr>
              <a:t> pulvinar. </a:t>
            </a:r>
            <a:r>
              <a:rPr lang="es-CR" sz="3000" dirty="0" err="1">
                <a:latin typeface="Helvetica" pitchFamily="2" charset="0"/>
              </a:rPr>
              <a:t>Donec</a:t>
            </a:r>
            <a:r>
              <a:rPr lang="es-CR" sz="3000" dirty="0">
                <a:latin typeface="Helvetica" pitchFamily="2" charset="0"/>
              </a:rPr>
              <a:t> non </a:t>
            </a:r>
            <a:r>
              <a:rPr lang="es-CR" sz="3000" dirty="0" err="1">
                <a:latin typeface="Helvetica" pitchFamily="2" charset="0"/>
              </a:rPr>
              <a:t>suscipit</a:t>
            </a:r>
            <a:r>
              <a:rPr lang="es-CR" sz="3000" dirty="0">
                <a:latin typeface="Helvetica" pitchFamily="2" charset="0"/>
              </a:rPr>
              <a:t> </a:t>
            </a:r>
            <a:r>
              <a:rPr lang="es-CR" sz="3000" dirty="0" err="1">
                <a:latin typeface="Helvetica" pitchFamily="2" charset="0"/>
              </a:rPr>
              <a:t>arcu</a:t>
            </a:r>
            <a:r>
              <a:rPr lang="es-CR" sz="3000" dirty="0">
                <a:latin typeface="Helvetica" pitchFamily="2" charset="0"/>
              </a:rPr>
              <a:t>. </a:t>
            </a:r>
            <a:r>
              <a:rPr lang="es-CR" sz="3000" dirty="0" err="1">
                <a:latin typeface="Helvetica" pitchFamily="2" charset="0"/>
              </a:rPr>
              <a:t>Curabitur</a:t>
            </a:r>
            <a:r>
              <a:rPr lang="es-CR" sz="3000" dirty="0">
                <a:latin typeface="Helvetica" pitchFamily="2" charset="0"/>
              </a:rPr>
              <a:t> </a:t>
            </a:r>
            <a:r>
              <a:rPr lang="es-CR" sz="3000" dirty="0" err="1">
                <a:latin typeface="Helvetica" pitchFamily="2" charset="0"/>
              </a:rPr>
              <a:t>finibus</a:t>
            </a:r>
            <a:r>
              <a:rPr lang="es-CR" sz="3000" dirty="0">
                <a:latin typeface="Helvetica" pitchFamily="2" charset="0"/>
              </a:rPr>
              <a:t> mi </a:t>
            </a:r>
            <a:r>
              <a:rPr lang="es-CR" sz="3000" dirty="0" err="1">
                <a:latin typeface="Helvetica" pitchFamily="2" charset="0"/>
              </a:rPr>
              <a:t>nibh</a:t>
            </a:r>
            <a:r>
              <a:rPr lang="es-CR" sz="3000" dirty="0">
                <a:latin typeface="Helvetica" pitchFamily="2" charset="0"/>
              </a:rPr>
              <a:t>, </a:t>
            </a:r>
            <a:r>
              <a:rPr lang="es-CR" sz="3000" dirty="0" err="1">
                <a:latin typeface="Helvetica" pitchFamily="2" charset="0"/>
              </a:rPr>
              <a:t>dictum</a:t>
            </a:r>
            <a:r>
              <a:rPr lang="es-CR" sz="3000" dirty="0">
                <a:latin typeface="Helvetica" pitchFamily="2" charset="0"/>
              </a:rPr>
              <a:t> </a:t>
            </a:r>
            <a:r>
              <a:rPr lang="es-CR" sz="3000" dirty="0" err="1">
                <a:latin typeface="Helvetica" pitchFamily="2" charset="0"/>
              </a:rPr>
              <a:t>scelerisque</a:t>
            </a:r>
            <a:r>
              <a:rPr lang="es-CR" sz="3000" dirty="0">
                <a:latin typeface="Helvetica" pitchFamily="2" charset="0"/>
              </a:rPr>
              <a:t> neque </a:t>
            </a:r>
            <a:r>
              <a:rPr lang="es-CR" sz="3000" dirty="0" err="1">
                <a:latin typeface="Helvetica" pitchFamily="2" charset="0"/>
              </a:rPr>
              <a:t>pellentesque</a:t>
            </a:r>
            <a:r>
              <a:rPr lang="es-CR" sz="3000" dirty="0">
                <a:latin typeface="Helvetica" pitchFamily="2" charset="0"/>
              </a:rPr>
              <a:t> et. Sed </a:t>
            </a:r>
            <a:r>
              <a:rPr lang="es-CR" sz="3000" dirty="0" err="1">
                <a:latin typeface="Helvetica" pitchFamily="2" charset="0"/>
              </a:rPr>
              <a:t>viverra</a:t>
            </a:r>
            <a:r>
              <a:rPr lang="es-CR" sz="3000" dirty="0">
                <a:latin typeface="Helvetica" pitchFamily="2" charset="0"/>
              </a:rPr>
              <a:t> </a:t>
            </a:r>
            <a:r>
              <a:rPr lang="es-CR" sz="3000" dirty="0" err="1">
                <a:latin typeface="Helvetica" pitchFamily="2" charset="0"/>
              </a:rPr>
              <a:t>velit</a:t>
            </a:r>
            <a:r>
              <a:rPr lang="es-CR" sz="3000" dirty="0">
                <a:latin typeface="Helvetica" pitchFamily="2" charset="0"/>
              </a:rPr>
              <a:t> non </a:t>
            </a:r>
            <a:r>
              <a:rPr lang="es-CR" sz="3000" dirty="0" err="1">
                <a:latin typeface="Helvetica" pitchFamily="2" charset="0"/>
              </a:rPr>
              <a:t>convallis</a:t>
            </a:r>
            <a:r>
              <a:rPr lang="es-CR" sz="3000" dirty="0">
                <a:latin typeface="Helvetica" pitchFamily="2" charset="0"/>
              </a:rPr>
              <a:t> </a:t>
            </a:r>
            <a:r>
              <a:rPr lang="es-CR" sz="3000" dirty="0" err="1">
                <a:latin typeface="Helvetica" pitchFamily="2" charset="0"/>
              </a:rPr>
              <a:t>rutrum</a:t>
            </a:r>
            <a:r>
              <a:rPr lang="es-CR" sz="3000" dirty="0">
                <a:latin typeface="Helvetica" pitchFamily="2" charset="0"/>
              </a:rPr>
              <a:t>. </a:t>
            </a:r>
            <a:r>
              <a:rPr lang="es-CR" sz="3000" dirty="0" err="1">
                <a:latin typeface="Helvetica" pitchFamily="2" charset="0"/>
              </a:rPr>
              <a:t>Maecenas</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consequat</a:t>
            </a:r>
            <a:r>
              <a:rPr lang="es-CR" sz="3000" dirty="0">
                <a:latin typeface="Helvetica" pitchFamily="2" charset="0"/>
              </a:rPr>
              <a:t> </a:t>
            </a:r>
            <a:r>
              <a:rPr lang="es-CR" sz="3000" dirty="0" err="1">
                <a:latin typeface="Helvetica" pitchFamily="2" charset="0"/>
              </a:rPr>
              <a:t>erat</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gravida</a:t>
            </a:r>
            <a:r>
              <a:rPr lang="es-CR" sz="3000" dirty="0">
                <a:latin typeface="Helvetica" pitchFamily="2" charset="0"/>
              </a:rPr>
              <a:t> </a:t>
            </a:r>
            <a:r>
              <a:rPr lang="es-CR" sz="3000" dirty="0" err="1">
                <a:latin typeface="Helvetica" pitchFamily="2" charset="0"/>
              </a:rPr>
              <a:t>nulla</a:t>
            </a:r>
            <a:r>
              <a:rPr lang="es-CR" sz="3000" dirty="0">
                <a:latin typeface="Helvetica" pitchFamily="2" charset="0"/>
              </a:rPr>
              <a:t>. </a:t>
            </a:r>
            <a:r>
              <a:rPr lang="es-CR" sz="3000" dirty="0" err="1">
                <a:latin typeface="Helvetica" pitchFamily="2" charset="0"/>
              </a:rPr>
              <a:t>Suspendisse</a:t>
            </a:r>
            <a:r>
              <a:rPr lang="es-CR" sz="3000" dirty="0">
                <a:latin typeface="Helvetica" pitchFamily="2" charset="0"/>
              </a:rPr>
              <a:t> </a:t>
            </a:r>
            <a:r>
              <a:rPr lang="es-CR" sz="3000" dirty="0" err="1">
                <a:latin typeface="Helvetica" pitchFamily="2" charset="0"/>
              </a:rPr>
              <a:t>faucibus</a:t>
            </a:r>
            <a:r>
              <a:rPr lang="es-CR" sz="3000" dirty="0">
                <a:latin typeface="Helvetica" pitchFamily="2" charset="0"/>
              </a:rPr>
              <a:t> </a:t>
            </a:r>
            <a:r>
              <a:rPr lang="es-CR" sz="3000" dirty="0" err="1">
                <a:latin typeface="Helvetica" pitchFamily="2" charset="0"/>
              </a:rPr>
              <a:t>placerat</a:t>
            </a:r>
            <a:r>
              <a:rPr lang="es-CR" sz="3000" dirty="0">
                <a:latin typeface="Helvetica" pitchFamily="2" charset="0"/>
              </a:rPr>
              <a:t> </a:t>
            </a:r>
            <a:r>
              <a:rPr lang="es-CR" sz="3000" dirty="0" err="1">
                <a:latin typeface="Helvetica" pitchFamily="2" charset="0"/>
              </a:rPr>
              <a:t>blandit</a:t>
            </a:r>
            <a:r>
              <a:rPr lang="es-CR" sz="3000" dirty="0">
                <a:latin typeface="Helvetica" pitchFamily="2" charset="0"/>
              </a:rPr>
              <a:t>. Nunc </a:t>
            </a:r>
            <a:r>
              <a:rPr lang="es-CR" sz="3000" dirty="0" err="1">
                <a:latin typeface="Helvetica" pitchFamily="2" charset="0"/>
              </a:rPr>
              <a:t>elementum</a:t>
            </a:r>
            <a:r>
              <a:rPr lang="es-CR" sz="3000" dirty="0">
                <a:latin typeface="Helvetica" pitchFamily="2" charset="0"/>
              </a:rPr>
              <a:t> neque in </a:t>
            </a:r>
            <a:r>
              <a:rPr lang="es-CR" sz="3000" dirty="0" err="1">
                <a:latin typeface="Helvetica" pitchFamily="2" charset="0"/>
              </a:rPr>
              <a:t>convallis</a:t>
            </a:r>
            <a:r>
              <a:rPr lang="es-CR" sz="3000" dirty="0">
                <a:latin typeface="Helvetica" pitchFamily="2" charset="0"/>
              </a:rPr>
              <a:t> </a:t>
            </a:r>
            <a:r>
              <a:rPr lang="es-CR" sz="3000" dirty="0" err="1">
                <a:latin typeface="Helvetica" pitchFamily="2" charset="0"/>
              </a:rPr>
              <a:t>iaculis</a:t>
            </a:r>
            <a:r>
              <a:rPr lang="es-CR" sz="3000" dirty="0">
                <a:latin typeface="Helvetica" pitchFamily="2" charset="0"/>
              </a:rPr>
              <a:t>. </a:t>
            </a:r>
            <a:r>
              <a:rPr lang="es-CR" sz="3000" dirty="0" err="1">
                <a:latin typeface="Helvetica" pitchFamily="2" charset="0"/>
              </a:rPr>
              <a:t>Curabitur</a:t>
            </a:r>
            <a:r>
              <a:rPr lang="es-CR" sz="3000" dirty="0">
                <a:latin typeface="Helvetica" pitchFamily="2" charset="0"/>
              </a:rPr>
              <a:t> </a:t>
            </a:r>
            <a:r>
              <a:rPr lang="es-CR" sz="3000" dirty="0" err="1">
                <a:latin typeface="Helvetica" pitchFamily="2" charset="0"/>
              </a:rPr>
              <a:t>vulputate</a:t>
            </a:r>
            <a:r>
              <a:rPr lang="es-CR" sz="3000" dirty="0">
                <a:latin typeface="Helvetica" pitchFamily="2" charset="0"/>
              </a:rPr>
              <a:t> </a:t>
            </a:r>
            <a:r>
              <a:rPr lang="es-CR" sz="3000" dirty="0" err="1">
                <a:latin typeface="Helvetica" pitchFamily="2" charset="0"/>
              </a:rPr>
              <a:t>nisl</a:t>
            </a:r>
            <a:r>
              <a:rPr lang="es-CR" sz="3000" dirty="0">
                <a:latin typeface="Helvetica" pitchFamily="2" charset="0"/>
              </a:rPr>
              <a:t> </a:t>
            </a:r>
            <a:r>
              <a:rPr lang="es-CR" sz="3000" dirty="0" err="1">
                <a:latin typeface="Helvetica" pitchFamily="2" charset="0"/>
              </a:rPr>
              <a:t>metus</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a:t>
            </a:r>
            <a:r>
              <a:rPr lang="es-CR" sz="3000" dirty="0" err="1">
                <a:latin typeface="Helvetica" pitchFamily="2" charset="0"/>
              </a:rPr>
              <a:t>venenatis</a:t>
            </a:r>
            <a:r>
              <a:rPr lang="es-CR" sz="3000" dirty="0">
                <a:latin typeface="Helvetica" pitchFamily="2" charset="0"/>
              </a:rPr>
              <a:t> </a:t>
            </a:r>
            <a:r>
              <a:rPr lang="es-CR" sz="3000" dirty="0" err="1">
                <a:latin typeface="Helvetica" pitchFamily="2" charset="0"/>
              </a:rPr>
              <a:t>ligula</a:t>
            </a:r>
            <a:r>
              <a:rPr lang="es-CR" sz="3000" dirty="0">
                <a:latin typeface="Helvetica" pitchFamily="2" charset="0"/>
              </a:rPr>
              <a:t> </a:t>
            </a:r>
            <a:r>
              <a:rPr lang="es-CR" sz="3000" dirty="0" err="1">
                <a:latin typeface="Helvetica" pitchFamily="2" charset="0"/>
              </a:rPr>
              <a:t>tincidunt</a:t>
            </a:r>
            <a:r>
              <a:rPr lang="es-CR" sz="3000" dirty="0">
                <a:latin typeface="Helvetica" pitchFamily="2" charset="0"/>
              </a:rPr>
              <a:t> sed. </a:t>
            </a:r>
            <a:r>
              <a:rPr lang="es-CR" sz="3000" dirty="0" err="1">
                <a:latin typeface="Helvetica" pitchFamily="2" charset="0"/>
              </a:rPr>
              <a:t>Curabitur</a:t>
            </a:r>
            <a:r>
              <a:rPr lang="es-CR" sz="3000" dirty="0">
                <a:latin typeface="Helvetica" pitchFamily="2" charset="0"/>
              </a:rPr>
              <a:t> at </a:t>
            </a:r>
            <a:r>
              <a:rPr lang="es-CR" sz="3000" dirty="0" err="1">
                <a:latin typeface="Helvetica" pitchFamily="2" charset="0"/>
              </a:rPr>
              <a:t>dui</a:t>
            </a:r>
            <a:r>
              <a:rPr lang="es-CR" sz="3000" dirty="0">
                <a:latin typeface="Helvetica" pitchFamily="2" charset="0"/>
              </a:rPr>
              <a:t> </a:t>
            </a:r>
            <a:r>
              <a:rPr lang="es-CR" sz="3000" dirty="0" err="1">
                <a:latin typeface="Helvetica" pitchFamily="2" charset="0"/>
              </a:rPr>
              <a:t>purus</a:t>
            </a:r>
            <a:r>
              <a:rPr lang="es-CR" sz="3000" dirty="0">
                <a:latin typeface="Helvetica" pitchFamily="2" charset="0"/>
              </a:rPr>
              <a:t>.</a:t>
            </a:r>
          </a:p>
          <a:p>
            <a:pPr algn="just"/>
            <a:r>
              <a:rPr lang="es-CR" sz="3000" dirty="0" err="1">
                <a:latin typeface="Helvetica" pitchFamily="2" charset="0"/>
              </a:rPr>
              <a:t>Nullam</a:t>
            </a:r>
            <a:r>
              <a:rPr lang="es-CR" sz="3000" dirty="0">
                <a:latin typeface="Helvetica" pitchFamily="2" charset="0"/>
              </a:rPr>
              <a:t> </a:t>
            </a:r>
            <a:r>
              <a:rPr lang="es-CR" sz="3000" dirty="0" err="1">
                <a:latin typeface="Helvetica" pitchFamily="2" charset="0"/>
              </a:rPr>
              <a:t>egestas</a:t>
            </a:r>
            <a:r>
              <a:rPr lang="es-CR" sz="3000" dirty="0">
                <a:latin typeface="Helvetica" pitchFamily="2" charset="0"/>
              </a:rPr>
              <a:t> </a:t>
            </a:r>
            <a:r>
              <a:rPr lang="es-CR" sz="3000" dirty="0" err="1">
                <a:latin typeface="Helvetica" pitchFamily="2" charset="0"/>
              </a:rPr>
              <a:t>sapien</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ipsum</a:t>
            </a:r>
            <a:r>
              <a:rPr lang="es-CR" sz="3000" dirty="0">
                <a:latin typeface="Helvetica" pitchFamily="2" charset="0"/>
              </a:rPr>
              <a:t> </a:t>
            </a:r>
            <a:r>
              <a:rPr lang="es-CR" sz="3000" dirty="0" err="1">
                <a:latin typeface="Helvetica" pitchFamily="2" charset="0"/>
              </a:rPr>
              <a:t>posuere</a:t>
            </a:r>
            <a:r>
              <a:rPr lang="es-CR" sz="3000" dirty="0">
                <a:latin typeface="Helvetica" pitchFamily="2" charset="0"/>
              </a:rPr>
              <a:t>, ut porta leo </a:t>
            </a:r>
            <a:r>
              <a:rPr lang="es-CR" sz="3000" dirty="0" err="1">
                <a:latin typeface="Helvetica" pitchFamily="2" charset="0"/>
              </a:rPr>
              <a:t>maximus</a:t>
            </a:r>
            <a:r>
              <a:rPr lang="es-CR" sz="3000" dirty="0">
                <a:latin typeface="Helvetica" pitchFamily="2" charset="0"/>
              </a:rPr>
              <a:t>. Sed id </a:t>
            </a:r>
            <a:r>
              <a:rPr lang="es-CR" sz="3000" dirty="0" err="1">
                <a:latin typeface="Helvetica" pitchFamily="2" charset="0"/>
              </a:rPr>
              <a:t>elit</a:t>
            </a:r>
            <a:r>
              <a:rPr lang="es-CR" sz="3000" dirty="0">
                <a:latin typeface="Helvetica" pitchFamily="2" charset="0"/>
              </a:rPr>
              <a:t> a </a:t>
            </a:r>
            <a:r>
              <a:rPr lang="es-CR" sz="3000" dirty="0" err="1">
                <a:latin typeface="Helvetica" pitchFamily="2" charset="0"/>
              </a:rPr>
              <a:t>nulla</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accumsan</a:t>
            </a:r>
            <a:r>
              <a:rPr lang="es-CR" sz="3000" dirty="0">
                <a:latin typeface="Helvetica" pitchFamily="2" charset="0"/>
              </a:rPr>
              <a:t>. Cras </a:t>
            </a:r>
            <a:r>
              <a:rPr lang="es-CR" sz="3000" dirty="0" err="1">
                <a:latin typeface="Helvetica" pitchFamily="2" charset="0"/>
              </a:rPr>
              <a:t>tincidunt</a:t>
            </a:r>
            <a:r>
              <a:rPr lang="es-CR" sz="3000" dirty="0">
                <a:latin typeface="Helvetica" pitchFamily="2" charset="0"/>
              </a:rPr>
              <a:t> </a:t>
            </a:r>
            <a:r>
              <a:rPr lang="es-CR" sz="3000" dirty="0" err="1">
                <a:latin typeface="Helvetica" pitchFamily="2" charset="0"/>
              </a:rPr>
              <a:t>ligula</a:t>
            </a:r>
            <a:r>
              <a:rPr lang="es-CR" sz="3000" dirty="0">
                <a:latin typeface="Helvetica" pitchFamily="2" charset="0"/>
              </a:rPr>
              <a:t> in </a:t>
            </a:r>
            <a:r>
              <a:rPr lang="es-CR" sz="3000" dirty="0" err="1">
                <a:latin typeface="Helvetica" pitchFamily="2" charset="0"/>
              </a:rPr>
              <a:t>sem</a:t>
            </a:r>
            <a:r>
              <a:rPr lang="es-CR" sz="3000" dirty="0">
                <a:latin typeface="Helvetica" pitchFamily="2" charset="0"/>
              </a:rPr>
              <a:t> </a:t>
            </a:r>
            <a:r>
              <a:rPr lang="es-CR" sz="3000" dirty="0" err="1">
                <a:latin typeface="Helvetica" pitchFamily="2" charset="0"/>
              </a:rPr>
              <a:t>tincidunt</a:t>
            </a:r>
            <a:r>
              <a:rPr lang="es-CR" sz="3000" dirty="0">
                <a:latin typeface="Helvetica" pitchFamily="2" charset="0"/>
              </a:rPr>
              <a:t>, in </a:t>
            </a:r>
            <a:r>
              <a:rPr lang="es-CR" sz="3000" dirty="0" err="1">
                <a:latin typeface="Helvetica" pitchFamily="2" charset="0"/>
              </a:rPr>
              <a:t>posuere</a:t>
            </a:r>
            <a:r>
              <a:rPr lang="es-CR" sz="3000" dirty="0">
                <a:latin typeface="Helvetica" pitchFamily="2" charset="0"/>
              </a:rPr>
              <a:t> </a:t>
            </a:r>
            <a:r>
              <a:rPr lang="es-CR" sz="3000" dirty="0" err="1">
                <a:latin typeface="Helvetica" pitchFamily="2" charset="0"/>
              </a:rPr>
              <a:t>erat</a:t>
            </a:r>
            <a:r>
              <a:rPr lang="es-CR" sz="3000" dirty="0">
                <a:latin typeface="Helvetica" pitchFamily="2" charset="0"/>
              </a:rPr>
              <a:t> </a:t>
            </a:r>
            <a:r>
              <a:rPr lang="es-CR" sz="3000" dirty="0" err="1">
                <a:latin typeface="Helvetica" pitchFamily="2" charset="0"/>
              </a:rPr>
              <a:t>hendrerit</a:t>
            </a:r>
            <a:r>
              <a:rPr lang="es-CR" sz="3000" dirty="0">
                <a:latin typeface="Helvetica" pitchFamily="2" charset="0"/>
              </a:rPr>
              <a:t>. Nunc </a:t>
            </a:r>
            <a:r>
              <a:rPr lang="es-CR" sz="3000" dirty="0" err="1">
                <a:latin typeface="Helvetica" pitchFamily="2" charset="0"/>
              </a:rPr>
              <a:t>metus</a:t>
            </a:r>
            <a:r>
              <a:rPr lang="es-CR" sz="3000" dirty="0">
                <a:latin typeface="Helvetica" pitchFamily="2" charset="0"/>
              </a:rPr>
              <a:t> </a:t>
            </a:r>
            <a:r>
              <a:rPr lang="es-CR" sz="3000" dirty="0" err="1">
                <a:latin typeface="Helvetica" pitchFamily="2" charset="0"/>
              </a:rPr>
              <a:t>quam</a:t>
            </a:r>
            <a:r>
              <a:rPr lang="es-CR" sz="3000" dirty="0">
                <a:latin typeface="Helvetica" pitchFamily="2" charset="0"/>
              </a:rPr>
              <a:t>, </a:t>
            </a:r>
            <a:r>
              <a:rPr lang="es-CR" sz="3000" dirty="0" err="1">
                <a:latin typeface="Helvetica" pitchFamily="2" charset="0"/>
              </a:rPr>
              <a:t>ultricies</a:t>
            </a:r>
            <a:r>
              <a:rPr lang="es-CR" sz="3000" dirty="0">
                <a:latin typeface="Helvetica" pitchFamily="2" charset="0"/>
              </a:rPr>
              <a:t> </a:t>
            </a:r>
            <a:r>
              <a:rPr lang="es-CR" sz="3000" dirty="0" err="1">
                <a:latin typeface="Helvetica" pitchFamily="2" charset="0"/>
              </a:rPr>
              <a:t>eget</a:t>
            </a:r>
            <a:r>
              <a:rPr lang="es-CR" sz="3000" dirty="0">
                <a:latin typeface="Helvetica" pitchFamily="2" charset="0"/>
              </a:rPr>
              <a:t> nunc </a:t>
            </a:r>
            <a:r>
              <a:rPr lang="es-CR" sz="3000" dirty="0" err="1">
                <a:latin typeface="Helvetica" pitchFamily="2" charset="0"/>
              </a:rPr>
              <a:t>vel</a:t>
            </a:r>
            <a:r>
              <a:rPr lang="es-CR" sz="3000" dirty="0">
                <a:latin typeface="Helvetica" pitchFamily="2" charset="0"/>
              </a:rPr>
              <a:t>, </a:t>
            </a:r>
            <a:r>
              <a:rPr lang="es-CR" sz="3000" dirty="0" err="1">
                <a:latin typeface="Helvetica" pitchFamily="2" charset="0"/>
              </a:rPr>
              <a:t>maximus</a:t>
            </a:r>
            <a:r>
              <a:rPr lang="es-CR" sz="3000" dirty="0">
                <a:latin typeface="Helvetica" pitchFamily="2" charset="0"/>
              </a:rPr>
              <a:t> </a:t>
            </a:r>
            <a:r>
              <a:rPr lang="es-CR" sz="3000" dirty="0" err="1">
                <a:latin typeface="Helvetica" pitchFamily="2" charset="0"/>
              </a:rPr>
              <a:t>porttitor</a:t>
            </a:r>
            <a:r>
              <a:rPr lang="es-CR" sz="3000" dirty="0">
                <a:latin typeface="Helvetica" pitchFamily="2" charset="0"/>
              </a:rPr>
              <a:t> </a:t>
            </a:r>
            <a:r>
              <a:rPr lang="es-CR" sz="3000" dirty="0" err="1">
                <a:latin typeface="Helvetica" pitchFamily="2" charset="0"/>
              </a:rPr>
              <a:t>dui</a:t>
            </a:r>
            <a:r>
              <a:rPr lang="es-CR" sz="3000" dirty="0">
                <a:latin typeface="Helvetica" pitchFamily="2" charset="0"/>
              </a:rPr>
              <a:t>. </a:t>
            </a:r>
            <a:r>
              <a:rPr lang="es-CR" sz="3000" dirty="0" err="1">
                <a:latin typeface="Helvetica" pitchFamily="2" charset="0"/>
              </a:rPr>
              <a:t>Proin</a:t>
            </a:r>
            <a:r>
              <a:rPr lang="es-CR" sz="3000" dirty="0">
                <a:latin typeface="Helvetica" pitchFamily="2" charset="0"/>
              </a:rPr>
              <a:t> dolor </a:t>
            </a:r>
            <a:r>
              <a:rPr lang="es-CR" sz="3000" dirty="0" err="1">
                <a:latin typeface="Helvetica" pitchFamily="2" charset="0"/>
              </a:rPr>
              <a:t>turpis</a:t>
            </a:r>
            <a:r>
              <a:rPr lang="es-CR" sz="3000" dirty="0">
                <a:latin typeface="Helvetica" pitchFamily="2" charset="0"/>
              </a:rPr>
              <a:t>, </a:t>
            </a:r>
            <a:r>
              <a:rPr lang="es-CR" sz="3000" dirty="0" err="1">
                <a:latin typeface="Helvetica" pitchFamily="2" charset="0"/>
              </a:rPr>
              <a:t>pharetra</a:t>
            </a:r>
            <a:r>
              <a:rPr lang="es-CR" sz="3000" dirty="0">
                <a:latin typeface="Helvetica" pitchFamily="2" charset="0"/>
              </a:rPr>
              <a:t> vitae </a:t>
            </a:r>
            <a:r>
              <a:rPr lang="es-CR" sz="3000" dirty="0" err="1">
                <a:latin typeface="Helvetica" pitchFamily="2" charset="0"/>
              </a:rPr>
              <a:t>ipsum</a:t>
            </a:r>
            <a:r>
              <a:rPr lang="es-CR" sz="3000" dirty="0">
                <a:latin typeface="Helvetica" pitchFamily="2" charset="0"/>
              </a:rPr>
              <a:t> a, </a:t>
            </a:r>
            <a:r>
              <a:rPr lang="es-CR" sz="3000" dirty="0" err="1">
                <a:latin typeface="Helvetica" pitchFamily="2" charset="0"/>
              </a:rPr>
              <a:t>scelerisque</a:t>
            </a:r>
            <a:r>
              <a:rPr lang="es-CR" sz="3000" dirty="0">
                <a:latin typeface="Helvetica" pitchFamily="2" charset="0"/>
              </a:rPr>
              <a:t> </a:t>
            </a:r>
            <a:r>
              <a:rPr lang="es-CR" sz="3000" dirty="0" err="1">
                <a:latin typeface="Helvetica" pitchFamily="2" charset="0"/>
              </a:rPr>
              <a:t>dictum</a:t>
            </a:r>
            <a:r>
              <a:rPr lang="es-CR" sz="3000" dirty="0">
                <a:latin typeface="Helvetica" pitchFamily="2" charset="0"/>
              </a:rPr>
              <a:t> </a:t>
            </a:r>
            <a:r>
              <a:rPr lang="es-CR" sz="3000" dirty="0" err="1">
                <a:latin typeface="Helvetica" pitchFamily="2" charset="0"/>
              </a:rPr>
              <a:t>augue</a:t>
            </a:r>
            <a:r>
              <a:rPr lang="es-CR" sz="3000" dirty="0">
                <a:latin typeface="Helvetica" pitchFamily="2" charset="0"/>
              </a:rPr>
              <a:t>. </a:t>
            </a:r>
            <a:r>
              <a:rPr lang="es-CR" sz="3000" dirty="0" err="1">
                <a:latin typeface="Helvetica" pitchFamily="2" charset="0"/>
              </a:rPr>
              <a:t>Maecenas</a:t>
            </a:r>
            <a:r>
              <a:rPr lang="es-CR" sz="3000" dirty="0">
                <a:latin typeface="Helvetica" pitchFamily="2" charset="0"/>
              </a:rPr>
              <a:t> </a:t>
            </a:r>
            <a:r>
              <a:rPr lang="es-CR" sz="3000" dirty="0" err="1">
                <a:latin typeface="Helvetica" pitchFamily="2" charset="0"/>
              </a:rPr>
              <a:t>sagittis</a:t>
            </a:r>
            <a:r>
              <a:rPr lang="es-CR" sz="3000" dirty="0">
                <a:latin typeface="Helvetica" pitchFamily="2" charset="0"/>
              </a:rPr>
              <a:t> </a:t>
            </a:r>
            <a:r>
              <a:rPr lang="es-CR" sz="3000" dirty="0" err="1">
                <a:latin typeface="Helvetica" pitchFamily="2" charset="0"/>
              </a:rPr>
              <a:t>consectetur</a:t>
            </a:r>
            <a:r>
              <a:rPr lang="es-CR" sz="3000" dirty="0">
                <a:latin typeface="Helvetica" pitchFamily="2" charset="0"/>
              </a:rPr>
              <a:t> </a:t>
            </a:r>
            <a:r>
              <a:rPr lang="es-CR" sz="3000" dirty="0" err="1">
                <a:latin typeface="Helvetica" pitchFamily="2" charset="0"/>
              </a:rPr>
              <a:t>venenatis</a:t>
            </a:r>
            <a:r>
              <a:rPr lang="es-CR" sz="3000" dirty="0">
                <a:latin typeface="Helvetica" pitchFamily="2" charset="0"/>
              </a:rPr>
              <a:t>. </a:t>
            </a:r>
            <a:r>
              <a:rPr lang="es-CR" sz="3000" dirty="0" err="1">
                <a:latin typeface="Helvetica" pitchFamily="2" charset="0"/>
              </a:rPr>
              <a:t>Morbi</a:t>
            </a:r>
            <a:r>
              <a:rPr lang="es-CR" sz="3000" dirty="0">
                <a:latin typeface="Helvetica" pitchFamily="2" charset="0"/>
              </a:rPr>
              <a:t> </a:t>
            </a:r>
            <a:r>
              <a:rPr lang="es-CR" sz="3000" dirty="0" err="1">
                <a:latin typeface="Helvetica" pitchFamily="2" charset="0"/>
              </a:rPr>
              <a:t>euismod</a:t>
            </a:r>
            <a:r>
              <a:rPr lang="es-CR" sz="3000" dirty="0">
                <a:latin typeface="Helvetica" pitchFamily="2" charset="0"/>
              </a:rPr>
              <a:t> </a:t>
            </a:r>
            <a:r>
              <a:rPr lang="es-CR" sz="3000" dirty="0" err="1">
                <a:latin typeface="Helvetica" pitchFamily="2" charset="0"/>
              </a:rPr>
              <a:t>ligula</a:t>
            </a:r>
            <a:r>
              <a:rPr lang="es-CR" sz="3000" dirty="0">
                <a:latin typeface="Helvetica" pitchFamily="2" charset="0"/>
              </a:rPr>
              <a:t> vitae </a:t>
            </a:r>
            <a:r>
              <a:rPr lang="es-CR" sz="3000" dirty="0" err="1">
                <a:latin typeface="Helvetica" pitchFamily="2" charset="0"/>
              </a:rPr>
              <a:t>lacus</a:t>
            </a:r>
            <a:r>
              <a:rPr lang="es-CR" sz="3000" dirty="0">
                <a:latin typeface="Helvetica" pitchFamily="2" charset="0"/>
              </a:rPr>
              <a:t> vehicula </a:t>
            </a:r>
            <a:r>
              <a:rPr lang="es-CR" sz="3000" dirty="0" err="1">
                <a:latin typeface="Helvetica" pitchFamily="2" charset="0"/>
              </a:rPr>
              <a:t>gravida</a:t>
            </a:r>
            <a:r>
              <a:rPr lang="es-CR" sz="3000" dirty="0">
                <a:latin typeface="Helvetica" pitchFamily="2" charset="0"/>
              </a:rPr>
              <a:t>. </a:t>
            </a:r>
            <a:r>
              <a:rPr lang="es-CR" sz="3000" dirty="0" err="1">
                <a:latin typeface="Helvetica" pitchFamily="2" charset="0"/>
              </a:rPr>
              <a:t>Nam</a:t>
            </a:r>
            <a:r>
              <a:rPr lang="es-CR" sz="3000" dirty="0">
                <a:latin typeface="Helvetica" pitchFamily="2" charset="0"/>
              </a:rPr>
              <a:t> </a:t>
            </a:r>
            <a:r>
              <a:rPr lang="es-CR" sz="3000" dirty="0" err="1">
                <a:latin typeface="Helvetica" pitchFamily="2" charset="0"/>
              </a:rPr>
              <a:t>euismod</a:t>
            </a:r>
            <a:r>
              <a:rPr lang="es-CR" sz="3000" dirty="0">
                <a:latin typeface="Helvetica" pitchFamily="2" charset="0"/>
              </a:rPr>
              <a:t> </a:t>
            </a:r>
            <a:r>
              <a:rPr lang="es-CR" sz="3000" dirty="0" err="1">
                <a:latin typeface="Helvetica" pitchFamily="2" charset="0"/>
              </a:rPr>
              <a:t>nulla</a:t>
            </a:r>
            <a:r>
              <a:rPr lang="es-CR" sz="3000" dirty="0">
                <a:latin typeface="Helvetica" pitchFamily="2" charset="0"/>
              </a:rPr>
              <a:t> sed </a:t>
            </a:r>
            <a:r>
              <a:rPr lang="es-CR" sz="3000" dirty="0" err="1">
                <a:latin typeface="Helvetica" pitchFamily="2" charset="0"/>
              </a:rPr>
              <a:t>condimentum</a:t>
            </a:r>
            <a:r>
              <a:rPr lang="es-CR" sz="3000" dirty="0">
                <a:latin typeface="Helvetica" pitchFamily="2" charset="0"/>
              </a:rPr>
              <a:t> pulvinar. Cras in leo et </a:t>
            </a:r>
            <a:r>
              <a:rPr lang="es-CR" sz="3000" dirty="0" err="1">
                <a:latin typeface="Helvetica" pitchFamily="2" charset="0"/>
              </a:rPr>
              <a:t>risus</a:t>
            </a:r>
            <a:r>
              <a:rPr lang="es-CR" sz="3000" dirty="0">
                <a:latin typeface="Helvetica" pitchFamily="2" charset="0"/>
              </a:rPr>
              <a:t> </a:t>
            </a:r>
            <a:r>
              <a:rPr lang="es-CR" sz="3000" dirty="0" err="1">
                <a:latin typeface="Helvetica" pitchFamily="2" charset="0"/>
              </a:rPr>
              <a:t>rhoncus</a:t>
            </a:r>
            <a:r>
              <a:rPr lang="es-CR" sz="3000" dirty="0">
                <a:latin typeface="Helvetica" pitchFamily="2" charset="0"/>
              </a:rPr>
              <a:t> lacinia. </a:t>
            </a:r>
            <a:r>
              <a:rPr lang="es-CR" sz="3000" dirty="0" err="1">
                <a:latin typeface="Helvetica" pitchFamily="2" charset="0"/>
              </a:rPr>
              <a:t>Proin</a:t>
            </a:r>
            <a:r>
              <a:rPr lang="es-CR" sz="3000" dirty="0">
                <a:latin typeface="Helvetica" pitchFamily="2" charset="0"/>
              </a:rPr>
              <a:t> commodo </a:t>
            </a:r>
            <a:r>
              <a:rPr lang="es-CR" sz="3000" dirty="0" err="1">
                <a:latin typeface="Helvetica" pitchFamily="2" charset="0"/>
              </a:rPr>
              <a:t>sem</a:t>
            </a:r>
            <a:r>
              <a:rPr lang="es-CR" sz="3000" dirty="0">
                <a:latin typeface="Helvetica" pitchFamily="2" charset="0"/>
              </a:rPr>
              <a:t> </a:t>
            </a:r>
            <a:r>
              <a:rPr lang="es-CR" sz="3000" dirty="0" err="1">
                <a:latin typeface="Helvetica" pitchFamily="2" charset="0"/>
              </a:rPr>
              <a:t>arcu</a:t>
            </a:r>
            <a:r>
              <a:rPr lang="es-CR" sz="3000" dirty="0">
                <a:latin typeface="Helvetica" pitchFamily="2" charset="0"/>
              </a:rPr>
              <a:t>, </a:t>
            </a:r>
            <a:r>
              <a:rPr lang="es-CR" sz="3000" dirty="0" err="1">
                <a:latin typeface="Helvetica" pitchFamily="2" charset="0"/>
              </a:rPr>
              <a:t>nec</a:t>
            </a:r>
            <a:r>
              <a:rPr lang="es-CR" sz="3000" dirty="0">
                <a:latin typeface="Helvetica" pitchFamily="2" charset="0"/>
              </a:rPr>
              <a:t> porta </a:t>
            </a:r>
            <a:r>
              <a:rPr lang="es-CR" sz="3000" dirty="0" err="1">
                <a:latin typeface="Helvetica" pitchFamily="2" charset="0"/>
              </a:rPr>
              <a:t>lorem</a:t>
            </a:r>
            <a:r>
              <a:rPr lang="es-CR" sz="3000" dirty="0">
                <a:latin typeface="Helvetica" pitchFamily="2" charset="0"/>
              </a:rPr>
              <a:t> </a:t>
            </a:r>
            <a:r>
              <a:rPr lang="es-CR" sz="3000" dirty="0" err="1">
                <a:latin typeface="Helvetica" pitchFamily="2" charset="0"/>
              </a:rPr>
              <a:t>mattis</a:t>
            </a:r>
            <a:r>
              <a:rPr lang="es-CR" sz="3000" dirty="0">
                <a:latin typeface="Helvetica" pitchFamily="2" charset="0"/>
              </a:rPr>
              <a:t> </a:t>
            </a:r>
            <a:r>
              <a:rPr lang="es-CR" sz="3000" dirty="0" err="1">
                <a:latin typeface="Helvetica" pitchFamily="2" charset="0"/>
              </a:rPr>
              <a:t>eu</a:t>
            </a:r>
            <a:r>
              <a:rPr lang="es-CR" sz="3000" dirty="0">
                <a:latin typeface="Helvetica" pitchFamily="2" charset="0"/>
              </a:rPr>
              <a:t>. Cras in </a:t>
            </a:r>
            <a:r>
              <a:rPr lang="es-CR" sz="3000" dirty="0" err="1">
                <a:latin typeface="Helvetica" pitchFamily="2" charset="0"/>
              </a:rPr>
              <a:t>posuere</a:t>
            </a:r>
            <a:r>
              <a:rPr lang="es-CR" sz="3000" dirty="0">
                <a:latin typeface="Helvetica" pitchFamily="2" charset="0"/>
              </a:rPr>
              <a:t> </a:t>
            </a:r>
            <a:r>
              <a:rPr lang="es-CR" sz="3000" dirty="0" err="1">
                <a:latin typeface="Helvetica" pitchFamily="2" charset="0"/>
              </a:rPr>
              <a:t>elit</a:t>
            </a:r>
            <a:r>
              <a:rPr lang="es-CR" sz="3000" dirty="0">
                <a:latin typeface="Helvetica" pitchFamily="2" charset="0"/>
              </a:rPr>
              <a:t>. In </a:t>
            </a:r>
            <a:r>
              <a:rPr lang="es-CR" sz="3000" dirty="0" err="1">
                <a:latin typeface="Helvetica" pitchFamily="2" charset="0"/>
              </a:rPr>
              <a:t>dictum</a:t>
            </a:r>
            <a:r>
              <a:rPr lang="es-CR" sz="3000" dirty="0">
                <a:latin typeface="Helvetica" pitchFamily="2" charset="0"/>
              </a:rPr>
              <a:t> </a:t>
            </a:r>
            <a:r>
              <a:rPr lang="es-CR" sz="3000" dirty="0" err="1">
                <a:latin typeface="Helvetica" pitchFamily="2" charset="0"/>
              </a:rPr>
              <a:t>suscipit</a:t>
            </a:r>
            <a:r>
              <a:rPr lang="es-CR" sz="3000" dirty="0">
                <a:latin typeface="Helvetica" pitchFamily="2" charset="0"/>
              </a:rPr>
              <a:t> </a:t>
            </a:r>
            <a:r>
              <a:rPr lang="es-CR" sz="3000" dirty="0" err="1">
                <a:latin typeface="Helvetica" pitchFamily="2" charset="0"/>
              </a:rPr>
              <a:t>iaculis</a:t>
            </a:r>
            <a:r>
              <a:rPr lang="es-CR" sz="3000" dirty="0">
                <a:latin typeface="Helvetica" pitchFamily="2" charset="0"/>
              </a:rPr>
              <a:t>. </a:t>
            </a:r>
            <a:r>
              <a:rPr lang="es-CR" sz="3000" dirty="0" err="1">
                <a:latin typeface="Helvetica" pitchFamily="2" charset="0"/>
              </a:rPr>
              <a:t>Vestibulum</a:t>
            </a:r>
            <a:r>
              <a:rPr lang="es-CR" sz="3000" dirty="0">
                <a:latin typeface="Helvetica" pitchFamily="2" charset="0"/>
              </a:rPr>
              <a:t> </a:t>
            </a:r>
            <a:r>
              <a:rPr lang="es-CR" sz="3000" dirty="0" err="1">
                <a:latin typeface="Helvetica" pitchFamily="2" charset="0"/>
              </a:rPr>
              <a:t>viverra</a:t>
            </a:r>
            <a:r>
              <a:rPr lang="es-CR" sz="3000" dirty="0">
                <a:latin typeface="Helvetica" pitchFamily="2" charset="0"/>
              </a:rPr>
              <a:t> </a:t>
            </a:r>
            <a:r>
              <a:rPr lang="es-CR" sz="3000" dirty="0" err="1">
                <a:latin typeface="Helvetica" pitchFamily="2" charset="0"/>
              </a:rPr>
              <a:t>sapien</a:t>
            </a:r>
            <a:r>
              <a:rPr lang="es-CR" sz="3000" dirty="0">
                <a:latin typeface="Helvetica" pitchFamily="2" charset="0"/>
              </a:rPr>
              <a:t> </a:t>
            </a:r>
            <a:r>
              <a:rPr lang="es-CR" sz="3000" dirty="0" err="1">
                <a:latin typeface="Helvetica" pitchFamily="2" charset="0"/>
              </a:rPr>
              <a:t>nulla</a:t>
            </a:r>
            <a:r>
              <a:rPr lang="es-CR" sz="3000" dirty="0">
                <a:latin typeface="Helvetica" pitchFamily="2" charset="0"/>
              </a:rPr>
              <a:t>, sed </a:t>
            </a:r>
            <a:r>
              <a:rPr lang="es-CR" sz="3000" dirty="0" err="1">
                <a:latin typeface="Helvetica" pitchFamily="2" charset="0"/>
              </a:rPr>
              <a:t>sagittis</a:t>
            </a:r>
            <a:r>
              <a:rPr lang="es-CR" sz="3000" dirty="0">
                <a:latin typeface="Helvetica" pitchFamily="2" charset="0"/>
              </a:rPr>
              <a:t> </a:t>
            </a:r>
            <a:r>
              <a:rPr lang="es-CR" sz="3000" dirty="0" err="1">
                <a:latin typeface="Helvetica" pitchFamily="2" charset="0"/>
              </a:rPr>
              <a:t>arcu</a:t>
            </a:r>
            <a:r>
              <a:rPr lang="es-CR" sz="3000" dirty="0">
                <a:latin typeface="Helvetica" pitchFamily="2" charset="0"/>
              </a:rPr>
              <a:t> </a:t>
            </a:r>
            <a:r>
              <a:rPr lang="es-CR" sz="3000" dirty="0" err="1">
                <a:latin typeface="Helvetica" pitchFamily="2" charset="0"/>
              </a:rPr>
              <a:t>aliquam</a:t>
            </a:r>
            <a:r>
              <a:rPr lang="es-CR" sz="3000" dirty="0">
                <a:latin typeface="Helvetica" pitchFamily="2" charset="0"/>
              </a:rPr>
              <a:t> ac. </a:t>
            </a:r>
            <a:r>
              <a:rPr lang="es-CR" sz="3000" dirty="0" err="1">
                <a:latin typeface="Helvetica" pitchFamily="2" charset="0"/>
              </a:rPr>
              <a:t>Suspendisse</a:t>
            </a:r>
            <a:r>
              <a:rPr lang="es-CR" sz="3000" dirty="0">
                <a:latin typeface="Helvetica" pitchFamily="2" charset="0"/>
              </a:rPr>
              <a:t> a dolor </a:t>
            </a:r>
            <a:r>
              <a:rPr lang="es-CR" sz="3000" dirty="0" err="1">
                <a:latin typeface="Helvetica" pitchFamily="2" charset="0"/>
              </a:rPr>
              <a:t>dui</a:t>
            </a:r>
            <a:r>
              <a:rPr lang="es-CR" sz="3000" dirty="0">
                <a:latin typeface="Helvetica" pitchFamily="2" charset="0"/>
              </a:rPr>
              <a:t>.</a:t>
            </a:r>
          </a:p>
          <a:p>
            <a:pPr algn="just"/>
            <a:r>
              <a:rPr lang="es-CR" sz="3000" dirty="0">
                <a:latin typeface="Helvetica" pitchFamily="2" charset="0"/>
              </a:rPr>
              <a:t>Sed </a:t>
            </a:r>
            <a:r>
              <a:rPr lang="es-CR" sz="3000" dirty="0" err="1">
                <a:latin typeface="Helvetica" pitchFamily="2" charset="0"/>
              </a:rPr>
              <a:t>pellentesque</a:t>
            </a:r>
            <a:r>
              <a:rPr lang="es-CR" sz="3000" dirty="0">
                <a:latin typeface="Helvetica" pitchFamily="2" charset="0"/>
              </a:rPr>
              <a:t> </a:t>
            </a:r>
            <a:r>
              <a:rPr lang="es-CR" sz="3000" dirty="0" err="1">
                <a:latin typeface="Helvetica" pitchFamily="2" charset="0"/>
              </a:rPr>
              <a:t>pretium</a:t>
            </a:r>
            <a:r>
              <a:rPr lang="es-CR" sz="3000" dirty="0">
                <a:latin typeface="Helvetica" pitchFamily="2" charset="0"/>
              </a:rPr>
              <a:t> magna et </a:t>
            </a:r>
            <a:r>
              <a:rPr lang="es-CR" sz="3000" dirty="0" err="1">
                <a:latin typeface="Helvetica" pitchFamily="2" charset="0"/>
              </a:rPr>
              <a:t>elementum</a:t>
            </a:r>
            <a:r>
              <a:rPr lang="es-CR" sz="3000" dirty="0">
                <a:latin typeface="Helvetica" pitchFamily="2" charset="0"/>
              </a:rPr>
              <a:t>. Nunc </a:t>
            </a:r>
            <a:r>
              <a:rPr lang="es-CR" sz="3000" dirty="0" err="1">
                <a:latin typeface="Helvetica" pitchFamily="2" charset="0"/>
              </a:rPr>
              <a:t>sit</a:t>
            </a:r>
            <a:r>
              <a:rPr lang="es-CR" sz="3000" dirty="0">
                <a:latin typeface="Helvetica" pitchFamily="2" charset="0"/>
              </a:rPr>
              <a:t> </a:t>
            </a:r>
            <a:r>
              <a:rPr lang="es-CR" sz="3000" dirty="0" err="1">
                <a:latin typeface="Helvetica" pitchFamily="2" charset="0"/>
              </a:rPr>
              <a:t>amet</a:t>
            </a:r>
            <a:r>
              <a:rPr lang="es-CR" sz="3000" dirty="0">
                <a:latin typeface="Helvetica" pitchFamily="2" charset="0"/>
              </a:rPr>
              <a:t> porta neque. </a:t>
            </a:r>
            <a:r>
              <a:rPr lang="es-CR" sz="3000" dirty="0" err="1">
                <a:latin typeface="Helvetica" pitchFamily="2" charset="0"/>
              </a:rPr>
              <a:t>Aenean</a:t>
            </a:r>
            <a:r>
              <a:rPr lang="es-CR" sz="3000" dirty="0">
                <a:latin typeface="Helvetica" pitchFamily="2" charset="0"/>
              </a:rPr>
              <a:t> in </a:t>
            </a:r>
            <a:r>
              <a:rPr lang="es-CR" sz="3000" dirty="0" err="1">
                <a:latin typeface="Helvetica" pitchFamily="2" charset="0"/>
              </a:rPr>
              <a:t>metus</a:t>
            </a:r>
            <a:r>
              <a:rPr lang="es-CR" sz="3000" dirty="0">
                <a:latin typeface="Helvetica" pitchFamily="2" charset="0"/>
              </a:rPr>
              <a:t> </a:t>
            </a:r>
            <a:r>
              <a:rPr lang="es-CR" sz="3000" dirty="0" err="1">
                <a:latin typeface="Helvetica" pitchFamily="2" charset="0"/>
              </a:rPr>
              <a:t>erat</a:t>
            </a:r>
            <a:r>
              <a:rPr lang="es-CR" sz="3000" dirty="0">
                <a:latin typeface="Helvetica" pitchFamily="2" charset="0"/>
              </a:rPr>
              <a:t>. </a:t>
            </a:r>
            <a:r>
              <a:rPr lang="es-CR" sz="3000" dirty="0" err="1">
                <a:latin typeface="Helvetica" pitchFamily="2" charset="0"/>
              </a:rPr>
              <a:t>Aliquam</a:t>
            </a:r>
            <a:r>
              <a:rPr lang="es-CR" sz="3000" dirty="0">
                <a:latin typeface="Helvetica" pitchFamily="2" charset="0"/>
              </a:rPr>
              <a:t> </a:t>
            </a:r>
            <a:r>
              <a:rPr lang="es-CR" sz="3000" dirty="0" err="1">
                <a:latin typeface="Helvetica" pitchFamily="2" charset="0"/>
              </a:rPr>
              <a:t>sem</a:t>
            </a:r>
            <a:r>
              <a:rPr lang="es-CR" sz="3000" dirty="0">
                <a:latin typeface="Helvetica" pitchFamily="2" charset="0"/>
              </a:rPr>
              <a:t> </a:t>
            </a:r>
            <a:r>
              <a:rPr lang="es-CR" sz="3000" dirty="0" err="1">
                <a:latin typeface="Helvetica" pitchFamily="2" charset="0"/>
              </a:rPr>
              <a:t>metus</a:t>
            </a:r>
            <a:r>
              <a:rPr lang="es-CR" sz="3000" dirty="0">
                <a:latin typeface="Helvetica" pitchFamily="2" charset="0"/>
              </a:rPr>
              <a:t>, </a:t>
            </a:r>
            <a:r>
              <a:rPr lang="es-CR" sz="3000" dirty="0" err="1">
                <a:latin typeface="Helvetica" pitchFamily="2" charset="0"/>
              </a:rPr>
              <a:t>hendrerit</a:t>
            </a:r>
            <a:r>
              <a:rPr lang="es-CR" sz="3000" dirty="0">
                <a:latin typeface="Helvetica" pitchFamily="2" charset="0"/>
              </a:rPr>
              <a:t> vitae </a:t>
            </a:r>
            <a:r>
              <a:rPr lang="es-CR" sz="3000" dirty="0" err="1">
                <a:latin typeface="Helvetica" pitchFamily="2" charset="0"/>
              </a:rPr>
              <a:t>nulla</a:t>
            </a:r>
            <a:r>
              <a:rPr lang="es-CR" sz="3000" dirty="0">
                <a:latin typeface="Helvetica" pitchFamily="2" charset="0"/>
              </a:rPr>
              <a:t> </a:t>
            </a:r>
            <a:r>
              <a:rPr lang="es-CR" sz="3000" dirty="0" err="1">
                <a:latin typeface="Helvetica" pitchFamily="2" charset="0"/>
              </a:rPr>
              <a:t>vel</a:t>
            </a:r>
            <a:r>
              <a:rPr lang="es-CR" sz="3000" dirty="0">
                <a:latin typeface="Helvetica" pitchFamily="2" charset="0"/>
              </a:rPr>
              <a:t>, lacinia </a:t>
            </a:r>
            <a:r>
              <a:rPr lang="es-CR" sz="3000" dirty="0" err="1">
                <a:latin typeface="Helvetica" pitchFamily="2" charset="0"/>
              </a:rPr>
              <a:t>finibus</a:t>
            </a:r>
            <a:r>
              <a:rPr lang="es-CR" sz="3000" dirty="0">
                <a:latin typeface="Helvetica" pitchFamily="2" charset="0"/>
              </a:rPr>
              <a:t> </a:t>
            </a:r>
            <a:r>
              <a:rPr lang="es-CR" sz="3000" dirty="0" err="1">
                <a:latin typeface="Helvetica" pitchFamily="2" charset="0"/>
              </a:rPr>
              <a:t>turpis</a:t>
            </a:r>
            <a:r>
              <a:rPr lang="es-CR" sz="3000" dirty="0">
                <a:latin typeface="Helvetica" pitchFamily="2" charset="0"/>
              </a:rPr>
              <a:t>. </a:t>
            </a:r>
            <a:r>
              <a:rPr lang="es-CR" sz="3000" dirty="0" err="1">
                <a:latin typeface="Helvetica" pitchFamily="2" charset="0"/>
              </a:rPr>
              <a:t>Nam</a:t>
            </a:r>
            <a:r>
              <a:rPr lang="es-CR" sz="3000" dirty="0">
                <a:latin typeface="Helvetica" pitchFamily="2" charset="0"/>
              </a:rPr>
              <a:t> et </a:t>
            </a:r>
            <a:r>
              <a:rPr lang="es-CR" sz="3000" dirty="0" err="1">
                <a:latin typeface="Helvetica" pitchFamily="2" charset="0"/>
              </a:rPr>
              <a:t>diam</a:t>
            </a:r>
            <a:r>
              <a:rPr lang="es-CR" sz="3000" dirty="0">
                <a:latin typeface="Helvetica" pitchFamily="2" charset="0"/>
              </a:rPr>
              <a:t> ac </a:t>
            </a:r>
            <a:r>
              <a:rPr lang="es-CR" sz="3000" dirty="0" err="1">
                <a:latin typeface="Helvetica" pitchFamily="2" charset="0"/>
              </a:rPr>
              <a:t>tellus</a:t>
            </a:r>
            <a:r>
              <a:rPr lang="es-CR" sz="3000" dirty="0">
                <a:latin typeface="Helvetica" pitchFamily="2" charset="0"/>
              </a:rPr>
              <a:t> vehicula </a:t>
            </a:r>
            <a:r>
              <a:rPr lang="es-CR" sz="3000" dirty="0" err="1">
                <a:latin typeface="Helvetica" pitchFamily="2" charset="0"/>
              </a:rPr>
              <a:t>accumsan</a:t>
            </a:r>
            <a:r>
              <a:rPr lang="es-CR" sz="3000" dirty="0">
                <a:latin typeface="Helvetica" pitchFamily="2" charset="0"/>
              </a:rPr>
              <a:t>. </a:t>
            </a:r>
            <a:r>
              <a:rPr lang="es-CR" sz="3000" dirty="0" err="1">
                <a:latin typeface="Helvetica" pitchFamily="2" charset="0"/>
              </a:rPr>
              <a:t>Donec</a:t>
            </a:r>
            <a:r>
              <a:rPr lang="es-CR" sz="3000" dirty="0">
                <a:latin typeface="Helvetica" pitchFamily="2" charset="0"/>
              </a:rPr>
              <a:t> </a:t>
            </a:r>
            <a:r>
              <a:rPr lang="es-CR" sz="3000" dirty="0" err="1">
                <a:latin typeface="Helvetica" pitchFamily="2" charset="0"/>
              </a:rPr>
              <a:t>fringilla</a:t>
            </a:r>
            <a:r>
              <a:rPr lang="es-CR" sz="3000" dirty="0">
                <a:latin typeface="Helvetica" pitchFamily="2" charset="0"/>
              </a:rPr>
              <a:t> ornare magna </a:t>
            </a:r>
            <a:r>
              <a:rPr lang="es-CR" sz="3000" dirty="0" err="1">
                <a:latin typeface="Helvetica" pitchFamily="2" charset="0"/>
              </a:rPr>
              <a:t>nec</a:t>
            </a:r>
            <a:r>
              <a:rPr lang="es-CR" sz="3000" dirty="0">
                <a:latin typeface="Helvetica" pitchFamily="2" charset="0"/>
              </a:rPr>
              <a:t> </a:t>
            </a:r>
            <a:r>
              <a:rPr lang="es-CR" sz="3000" dirty="0" err="1">
                <a:latin typeface="Helvetica" pitchFamily="2" charset="0"/>
              </a:rPr>
              <a:t>hendrerit</a:t>
            </a:r>
            <a:r>
              <a:rPr lang="es-CR" sz="3000" dirty="0">
                <a:latin typeface="Helvetica" pitchFamily="2" charset="0"/>
              </a:rPr>
              <a:t>. </a:t>
            </a:r>
            <a:r>
              <a:rPr lang="es-CR" sz="3000" dirty="0" err="1">
                <a:latin typeface="Helvetica" pitchFamily="2" charset="0"/>
              </a:rPr>
              <a:t>Proin</a:t>
            </a:r>
            <a:r>
              <a:rPr lang="es-CR" sz="3000" dirty="0">
                <a:latin typeface="Helvetica" pitchFamily="2" charset="0"/>
              </a:rPr>
              <a:t> </a:t>
            </a:r>
            <a:r>
              <a:rPr lang="es-CR" sz="3000" dirty="0" err="1">
                <a:latin typeface="Helvetica" pitchFamily="2" charset="0"/>
              </a:rPr>
              <a:t>mattis</a:t>
            </a:r>
            <a:r>
              <a:rPr lang="es-CR" sz="3000" dirty="0">
                <a:latin typeface="Helvetica" pitchFamily="2" charset="0"/>
              </a:rPr>
              <a:t> </a:t>
            </a:r>
            <a:r>
              <a:rPr lang="es-CR" sz="3000" dirty="0" err="1">
                <a:latin typeface="Helvetica" pitchFamily="2" charset="0"/>
              </a:rPr>
              <a:t>ullamcorper</a:t>
            </a:r>
            <a:r>
              <a:rPr lang="es-CR" sz="3000" dirty="0">
                <a:latin typeface="Helvetica" pitchFamily="2" charset="0"/>
              </a:rPr>
              <a:t> </a:t>
            </a:r>
            <a:r>
              <a:rPr lang="es-CR" sz="3000" dirty="0" err="1">
                <a:latin typeface="Helvetica" pitchFamily="2" charset="0"/>
              </a:rPr>
              <a:t>rutrum</a:t>
            </a:r>
            <a:r>
              <a:rPr lang="es-CR" sz="3000" dirty="0">
                <a:latin typeface="Helvetica" pitchFamily="2" charset="0"/>
              </a:rPr>
              <a:t>.</a:t>
            </a:r>
          </a:p>
          <a:p>
            <a:pPr algn="just"/>
            <a:endParaRPr lang="es-CR" sz="3000" dirty="0">
              <a:latin typeface="Helvetica" pitchFamily="2" charset="0"/>
            </a:endParaRPr>
          </a:p>
        </p:txBody>
      </p:sp>
      <p:sp>
        <p:nvSpPr>
          <p:cNvPr id="11" name="Freeform 11"/>
          <p:cNvSpPr/>
          <p:nvPr/>
        </p:nvSpPr>
        <p:spPr>
          <a:xfrm>
            <a:off x="25502234" y="39776400"/>
            <a:ext cx="1995769" cy="1620095"/>
          </a:xfrm>
          <a:custGeom>
            <a:avLst/>
            <a:gdLst/>
            <a:ahLst/>
            <a:cxnLst/>
            <a:rect l="l" t="t" r="r" b="b"/>
            <a:pathLst>
              <a:path w="1995769" h="1620095">
                <a:moveTo>
                  <a:pt x="0" y="0"/>
                </a:moveTo>
                <a:lnTo>
                  <a:pt x="1995769" y="0"/>
                </a:lnTo>
                <a:lnTo>
                  <a:pt x="1995769" y="1620095"/>
                </a:lnTo>
                <a:lnTo>
                  <a:pt x="0" y="1620095"/>
                </a:lnTo>
                <a:lnTo>
                  <a:pt x="0" y="0"/>
                </a:lnTo>
                <a:close/>
              </a:path>
            </a:pathLst>
          </a:custGeom>
          <a:blipFill>
            <a:blip r:embed="rId7"/>
            <a:stretch>
              <a:fillRect/>
            </a:stretch>
          </a:blipFill>
        </p:spPr>
        <p:txBody>
          <a:bodyPr/>
          <a:lstStyle/>
          <a:p>
            <a:endParaRPr lang="es-C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826</Words>
  <Application>Microsoft Macintosh PowerPoint</Application>
  <PresentationFormat>Personalizado</PresentationFormat>
  <Paragraphs>13</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Helvetica</vt:lpstr>
      <vt:lpstr>Calibri</vt:lpstr>
      <vt:lpstr>Arial</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Body poster (Helvetica , 30 pt Poster Preparation Guidelines This poster must be prepared in A0 format and may be designed using PowerPoint, Illustrator, or similar applications that allow high-quality layout control. Authors should maintain the base</dc:title>
  <cp:lastModifiedBy>EMILY VARGAS SOTO</cp:lastModifiedBy>
  <cp:revision>2</cp:revision>
  <dcterms:created xsi:type="dcterms:W3CDTF">2006-08-16T00:00:00Z</dcterms:created>
  <dcterms:modified xsi:type="dcterms:W3CDTF">2025-12-03T21:53:35Z</dcterms:modified>
  <dc:identifier>DAG6fbxFuRE</dc:identifier>
</cp:coreProperties>
</file>